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2.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notesSlides/notesSlide3.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notesSlides/notesSlide4.xml" ContentType="application/vnd.openxmlformats-officedocument.presentationml.notesSlide+xml"/>
  <Override PartName="/ppt/tags/tag15.xml" ContentType="application/vnd.openxmlformats-officedocument.presentationml.tags+xml"/>
  <Override PartName="/ppt/tags/tag16.xml" ContentType="application/vnd.openxmlformats-officedocument.presentationml.tags+xml"/>
  <Override PartName="/ppt/notesSlides/notesSlide5.xml" ContentType="application/vnd.openxmlformats-officedocument.presentationml.notesSlide+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notesSlides/notesSlide6.xml" ContentType="application/vnd.openxmlformats-officedocument.presentationml.notesSlide+xml"/>
  <Override PartName="/ppt/tags/tag20.xml" ContentType="application/vnd.openxmlformats-officedocument.presentationml.tags+xml"/>
  <Override PartName="/ppt/tags/tag21.xml" ContentType="application/vnd.openxmlformats-officedocument.presentationml.tags+xml"/>
  <Override PartName="/ppt/notesSlides/notesSlide7.xml" ContentType="application/vnd.openxmlformats-officedocument.presentationml.notesSlide+xml"/>
  <Override PartName="/ppt/tags/tag22.xml" ContentType="application/vnd.openxmlformats-officedocument.presentationml.tags+xml"/>
  <Override PartName="/ppt/notesSlides/notesSlide8.xml" ContentType="application/vnd.openxmlformats-officedocument.presentationml.notesSlide+xml"/>
  <Override PartName="/ppt/tags/tag23.xml" ContentType="application/vnd.openxmlformats-officedocument.presentationml.tags+xml"/>
  <Override PartName="/ppt/notesSlides/notesSlide9.xml" ContentType="application/vnd.openxmlformats-officedocument.presentationml.notesSlide+xml"/>
  <Override PartName="/ppt/tags/tag24.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25.xml" ContentType="application/vnd.openxmlformats-officedocument.presentationml.tags+xml"/>
  <Override PartName="/ppt/notesSlides/notesSlide12.xml" ContentType="application/vnd.openxmlformats-officedocument.presentationml.notesSlide+xml"/>
  <Override PartName="/ppt/tags/tag26.xml" ContentType="application/vnd.openxmlformats-officedocument.presentationml.tags+xml"/>
  <Override PartName="/ppt/notesSlides/notesSlide13.xml" ContentType="application/vnd.openxmlformats-officedocument.presentationml.notesSlide+xml"/>
  <Override PartName="/ppt/tags/tag27.xml" ContentType="application/vnd.openxmlformats-officedocument.presentationml.tags+xml"/>
  <Override PartName="/ppt/notesSlides/notesSlide14.xml" ContentType="application/vnd.openxmlformats-officedocument.presentationml.notesSlide+xml"/>
  <Override PartName="/ppt/tags/tag28.xml" ContentType="application/vnd.openxmlformats-officedocument.presentationml.tags+xml"/>
  <Override PartName="/ppt/notesSlides/notesSlide15.xml" ContentType="application/vnd.openxmlformats-officedocument.presentationml.notesSlide+xml"/>
  <Override PartName="/ppt/tags/tag29.xml" ContentType="application/vnd.openxmlformats-officedocument.presentationml.tags+xml"/>
  <Override PartName="/ppt/notesSlides/notesSlide16.xml" ContentType="application/vnd.openxmlformats-officedocument.presentationml.notesSlide+xml"/>
  <Override PartName="/ppt/tags/tag30.xml" ContentType="application/vnd.openxmlformats-officedocument.presentationml.tags+xml"/>
  <Override PartName="/ppt/notesSlides/notesSlide17.xml" ContentType="application/vnd.openxmlformats-officedocument.presentationml.notesSlide+xml"/>
  <Override PartName="/ppt/tags/tag31.xml" ContentType="application/vnd.openxmlformats-officedocument.presentationml.tags+xml"/>
  <Override PartName="/ppt/tags/tag32.xml" ContentType="application/vnd.openxmlformats-officedocument.presentationml.tags+xml"/>
  <Override PartName="/ppt/notesSlides/notesSlide18.xml" ContentType="application/vnd.openxmlformats-officedocument.presentationml.notesSlide+xml"/>
  <Override PartName="/ppt/tags/tag33.xml" ContentType="application/vnd.openxmlformats-officedocument.presentationml.tags+xml"/>
  <Override PartName="/ppt/notesSlides/notesSlide19.xml" ContentType="application/vnd.openxmlformats-officedocument.presentationml.notesSlide+xml"/>
  <Override PartName="/ppt/tags/tag34.xml" ContentType="application/vnd.openxmlformats-officedocument.presentationml.tags+xml"/>
  <Override PartName="/ppt/notesSlides/notesSlide20.xml" ContentType="application/vnd.openxmlformats-officedocument.presentationml.notesSlide+xml"/>
  <Override PartName="/ppt/tags/tag35.xml" ContentType="application/vnd.openxmlformats-officedocument.presentationml.tags+xml"/>
  <Override PartName="/ppt/notesSlides/notesSlide21.xml" ContentType="application/vnd.openxmlformats-officedocument.presentationml.notesSlide+xml"/>
  <Override PartName="/ppt/tags/tag36.xml" ContentType="application/vnd.openxmlformats-officedocument.presentationml.tags+xml"/>
  <Override PartName="/ppt/notesSlides/notesSlide22.xml" ContentType="application/vnd.openxmlformats-officedocument.presentationml.notesSlide+xml"/>
  <Override PartName="/ppt/tags/tag37.xml" ContentType="application/vnd.openxmlformats-officedocument.presentationml.tags+xml"/>
  <Override PartName="/ppt/notesSlides/notesSlide23.xml" ContentType="application/vnd.openxmlformats-officedocument.presentationml.notesSlide+xml"/>
  <Override PartName="/ppt/tags/tag38.xml" ContentType="application/vnd.openxmlformats-officedocument.presentationml.tags+xml"/>
  <Override PartName="/ppt/notesSlides/notesSlide24.xml" ContentType="application/vnd.openxmlformats-officedocument.presentationml.notesSlide+xml"/>
  <Override PartName="/ppt/tags/tag39.xml" ContentType="application/vnd.openxmlformats-officedocument.presentationml.tags+xml"/>
  <Override PartName="/ppt/notesSlides/notesSlide25.xml" ContentType="application/vnd.openxmlformats-officedocument.presentationml.notesSlide+xml"/>
  <Override PartName="/ppt/tags/tag40.xml" ContentType="application/vnd.openxmlformats-officedocument.presentationml.tags+xml"/>
  <Override PartName="/ppt/notesSlides/notesSlide26.xml" ContentType="application/vnd.openxmlformats-officedocument.presentationml.notesSlide+xml"/>
  <Override PartName="/ppt/tags/tag41.xml" ContentType="application/vnd.openxmlformats-officedocument.presentationml.tags+xml"/>
  <Override PartName="/ppt/tags/tag42.xml" ContentType="application/vnd.openxmlformats-officedocument.presentationml.tags+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tags/tag43.xml" ContentType="application/vnd.openxmlformats-officedocument.presentationml.tags+xml"/>
  <Override PartName="/ppt/tags/tag44.xml" ContentType="application/vnd.openxmlformats-officedocument.presentationml.tags+xml"/>
  <Override PartName="/ppt/notesSlides/notesSlide29.xml" ContentType="application/vnd.openxmlformats-officedocument.presentationml.notesSlide+xml"/>
  <Override PartName="/ppt/tags/tag45.xml" ContentType="application/vnd.openxmlformats-officedocument.presentationml.tags+xml"/>
  <Override PartName="/ppt/tags/tag46.xml" ContentType="application/vnd.openxmlformats-officedocument.presentationml.tags+xml"/>
  <Override PartName="/ppt/notesSlides/notesSlide30.xml" ContentType="application/vnd.openxmlformats-officedocument.presentationml.notesSlide+xml"/>
  <Override PartName="/ppt/tags/tag47.xml" ContentType="application/vnd.openxmlformats-officedocument.presentationml.tags+xml"/>
  <Override PartName="/ppt/notesSlides/notesSlide31.xml" ContentType="application/vnd.openxmlformats-officedocument.presentationml.notesSlide+xml"/>
  <Override PartName="/ppt/tags/tag48.xml" ContentType="application/vnd.openxmlformats-officedocument.presentationml.tags+xml"/>
  <Override PartName="/ppt/tags/tag49.xml" ContentType="application/vnd.openxmlformats-officedocument.presentationml.tags+xml"/>
  <Override PartName="/ppt/notesSlides/notesSlide32.xml" ContentType="application/vnd.openxmlformats-officedocument.presentationml.notesSlide+xml"/>
  <Override PartName="/ppt/tags/tag50.xml" ContentType="application/vnd.openxmlformats-officedocument.presentationml.tags+xml"/>
  <Override PartName="/ppt/notesSlides/notesSlide33.xml" ContentType="application/vnd.openxmlformats-officedocument.presentationml.notesSlide+xml"/>
  <Override PartName="/ppt/tags/tag51.xml" ContentType="application/vnd.openxmlformats-officedocument.presentationml.tags+xml"/>
  <Override PartName="/ppt/notesSlides/notesSlide34.xml" ContentType="application/vnd.openxmlformats-officedocument.presentationml.notesSlide+xml"/>
  <Override PartName="/ppt/tags/tag52.xml" ContentType="application/vnd.openxmlformats-officedocument.presentationml.tags+xml"/>
  <Override PartName="/ppt/notesSlides/notesSlide35.xml" ContentType="application/vnd.openxmlformats-officedocument.presentationml.notesSlide+xml"/>
  <Override PartName="/ppt/tags/tag53.xml" ContentType="application/vnd.openxmlformats-officedocument.presentationml.tags+xml"/>
  <Override PartName="/ppt/notesSlides/notesSlide36.xml" ContentType="application/vnd.openxmlformats-officedocument.presentationml.notesSlide+xml"/>
  <Override PartName="/ppt/tags/tag54.xml" ContentType="application/vnd.openxmlformats-officedocument.presentationml.tags+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67" r:id="rId1"/>
    <p:sldMasterId id="2147483673" r:id="rId2"/>
    <p:sldMasterId id="2147483687" r:id="rId3"/>
  </p:sldMasterIdLst>
  <p:notesMasterIdLst>
    <p:notesMasterId r:id="rId59"/>
  </p:notesMasterIdLst>
  <p:sldIdLst>
    <p:sldId id="256" r:id="rId4"/>
    <p:sldId id="410" r:id="rId5"/>
    <p:sldId id="324" r:id="rId6"/>
    <p:sldId id="352" r:id="rId7"/>
    <p:sldId id="397" r:id="rId8"/>
    <p:sldId id="398" r:id="rId9"/>
    <p:sldId id="481" r:id="rId10"/>
    <p:sldId id="482" r:id="rId11"/>
    <p:sldId id="483" r:id="rId12"/>
    <p:sldId id="484" r:id="rId13"/>
    <p:sldId id="414" r:id="rId14"/>
    <p:sldId id="415" r:id="rId15"/>
    <p:sldId id="416" r:id="rId16"/>
    <p:sldId id="417" r:id="rId17"/>
    <p:sldId id="418" r:id="rId18"/>
    <p:sldId id="485" r:id="rId19"/>
    <p:sldId id="486" r:id="rId20"/>
    <p:sldId id="487" r:id="rId21"/>
    <p:sldId id="422" r:id="rId22"/>
    <p:sldId id="423" r:id="rId23"/>
    <p:sldId id="427" r:id="rId24"/>
    <p:sldId id="428" r:id="rId25"/>
    <p:sldId id="488" r:id="rId26"/>
    <p:sldId id="435" r:id="rId27"/>
    <p:sldId id="489" r:id="rId28"/>
    <p:sldId id="440" r:id="rId29"/>
    <p:sldId id="441" r:id="rId30"/>
    <p:sldId id="442" r:id="rId31"/>
    <p:sldId id="446" r:id="rId32"/>
    <p:sldId id="447" r:id="rId33"/>
    <p:sldId id="448" r:id="rId34"/>
    <p:sldId id="453" r:id="rId35"/>
    <p:sldId id="454" r:id="rId36"/>
    <p:sldId id="490" r:id="rId37"/>
    <p:sldId id="456" r:id="rId38"/>
    <p:sldId id="459" r:id="rId39"/>
    <p:sldId id="460" r:id="rId40"/>
    <p:sldId id="461" r:id="rId41"/>
    <p:sldId id="462" r:id="rId42"/>
    <p:sldId id="463" r:id="rId43"/>
    <p:sldId id="464" r:id="rId44"/>
    <p:sldId id="465" r:id="rId45"/>
    <p:sldId id="467" r:id="rId46"/>
    <p:sldId id="469" r:id="rId47"/>
    <p:sldId id="470" r:id="rId48"/>
    <p:sldId id="471" r:id="rId49"/>
    <p:sldId id="472" r:id="rId50"/>
    <p:sldId id="473" r:id="rId51"/>
    <p:sldId id="474" r:id="rId52"/>
    <p:sldId id="475" r:id="rId53"/>
    <p:sldId id="476" r:id="rId54"/>
    <p:sldId id="477" r:id="rId55"/>
    <p:sldId id="478" r:id="rId56"/>
    <p:sldId id="491" r:id="rId57"/>
    <p:sldId id="411" r:id="rId58"/>
  </p:sldIdLst>
  <p:sldSz cx="24384000" cy="13716000"/>
  <p:notesSz cx="9144000" cy="6858000"/>
  <p:custDataLst>
    <p:tags r:id="rId60"/>
  </p:custDataLst>
  <p:defaultTex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ctr" defTabSz="2438400" rtl="0" fontAlgn="auto" latinLnBrk="0" hangingPunct="0">
      <a:lnSpc>
        <a:spcPct val="100000"/>
      </a:lnSpc>
      <a:spcBef>
        <a:spcPts val="0"/>
      </a:spcBef>
      <a:spcAft>
        <a:spcPts val="0"/>
      </a:spcAft>
      <a:buClrTx/>
      <a:buSzTx/>
      <a:buFontTx/>
      <a:buNone/>
      <a:defRPr kumimoji="0" sz="2400" b="0" i="0" u="none" strike="noStrike" cap="none" spc="0" normalizeH="0" baseline="0">
        <a:ln>
          <a:noFill/>
        </a:ln>
        <a:solidFill>
          <a:srgbClr val="5E5E5E"/>
        </a:solidFill>
        <a:effectLst/>
        <a:uFillTx/>
        <a:latin typeface="+mn-lt"/>
        <a:ea typeface="+mn-ea"/>
        <a:cs typeface="+mn-cs"/>
        <a:sym typeface="Helvetica Neue"/>
      </a:defRPr>
    </a:lvl1pPr>
    <a:lvl2pPr marL="0" marR="0" indent="457200" algn="ctr" defTabSz="2438400" rtl="0" fontAlgn="auto" latinLnBrk="0" hangingPunct="0">
      <a:lnSpc>
        <a:spcPct val="100000"/>
      </a:lnSpc>
      <a:spcBef>
        <a:spcPts val="0"/>
      </a:spcBef>
      <a:spcAft>
        <a:spcPts val="0"/>
      </a:spcAft>
      <a:buClrTx/>
      <a:buSzTx/>
      <a:buFontTx/>
      <a:buNone/>
      <a:defRPr kumimoji="0" sz="2400" b="0" i="0" u="none" strike="noStrike" cap="none" spc="0" normalizeH="0" baseline="0">
        <a:ln>
          <a:noFill/>
        </a:ln>
        <a:solidFill>
          <a:srgbClr val="5E5E5E"/>
        </a:solidFill>
        <a:effectLst/>
        <a:uFillTx/>
        <a:latin typeface="+mn-lt"/>
        <a:ea typeface="+mn-ea"/>
        <a:cs typeface="+mn-cs"/>
        <a:sym typeface="Helvetica Neue"/>
      </a:defRPr>
    </a:lvl2pPr>
    <a:lvl3pPr marL="0" marR="0" indent="914400" algn="ctr" defTabSz="2438400" rtl="0" fontAlgn="auto" latinLnBrk="0" hangingPunct="0">
      <a:lnSpc>
        <a:spcPct val="100000"/>
      </a:lnSpc>
      <a:spcBef>
        <a:spcPts val="0"/>
      </a:spcBef>
      <a:spcAft>
        <a:spcPts val="0"/>
      </a:spcAft>
      <a:buClrTx/>
      <a:buSzTx/>
      <a:buFontTx/>
      <a:buNone/>
      <a:defRPr kumimoji="0" sz="2400" b="0" i="0" u="none" strike="noStrike" cap="none" spc="0" normalizeH="0" baseline="0">
        <a:ln>
          <a:noFill/>
        </a:ln>
        <a:solidFill>
          <a:srgbClr val="5E5E5E"/>
        </a:solidFill>
        <a:effectLst/>
        <a:uFillTx/>
        <a:latin typeface="+mn-lt"/>
        <a:ea typeface="+mn-ea"/>
        <a:cs typeface="+mn-cs"/>
        <a:sym typeface="Helvetica Neue"/>
      </a:defRPr>
    </a:lvl3pPr>
    <a:lvl4pPr marL="0" marR="0" indent="1371600" algn="ctr" defTabSz="2438400" rtl="0" fontAlgn="auto" latinLnBrk="0" hangingPunct="0">
      <a:lnSpc>
        <a:spcPct val="100000"/>
      </a:lnSpc>
      <a:spcBef>
        <a:spcPts val="0"/>
      </a:spcBef>
      <a:spcAft>
        <a:spcPts val="0"/>
      </a:spcAft>
      <a:buClrTx/>
      <a:buSzTx/>
      <a:buFontTx/>
      <a:buNone/>
      <a:defRPr kumimoji="0" sz="2400" b="0" i="0" u="none" strike="noStrike" cap="none" spc="0" normalizeH="0" baseline="0">
        <a:ln>
          <a:noFill/>
        </a:ln>
        <a:solidFill>
          <a:srgbClr val="5E5E5E"/>
        </a:solidFill>
        <a:effectLst/>
        <a:uFillTx/>
        <a:latin typeface="+mn-lt"/>
        <a:ea typeface="+mn-ea"/>
        <a:cs typeface="+mn-cs"/>
        <a:sym typeface="Helvetica Neue"/>
      </a:defRPr>
    </a:lvl4pPr>
    <a:lvl5pPr marL="0" marR="0" indent="1828800" algn="ctr" defTabSz="2438400" rtl="0" fontAlgn="auto" latinLnBrk="0" hangingPunct="0">
      <a:lnSpc>
        <a:spcPct val="100000"/>
      </a:lnSpc>
      <a:spcBef>
        <a:spcPts val="0"/>
      </a:spcBef>
      <a:spcAft>
        <a:spcPts val="0"/>
      </a:spcAft>
      <a:buClrTx/>
      <a:buSzTx/>
      <a:buFontTx/>
      <a:buNone/>
      <a:defRPr kumimoji="0" sz="2400" b="0" i="0" u="none" strike="noStrike" cap="none" spc="0" normalizeH="0" baseline="0">
        <a:ln>
          <a:noFill/>
        </a:ln>
        <a:solidFill>
          <a:srgbClr val="5E5E5E"/>
        </a:solidFill>
        <a:effectLst/>
        <a:uFillTx/>
        <a:latin typeface="+mn-lt"/>
        <a:ea typeface="+mn-ea"/>
        <a:cs typeface="+mn-cs"/>
        <a:sym typeface="Helvetica Neue"/>
      </a:defRPr>
    </a:lvl5pPr>
    <a:lvl6pPr marL="0" marR="0" indent="2286000" algn="ctr" defTabSz="2438400" rtl="0" fontAlgn="auto" latinLnBrk="0" hangingPunct="0">
      <a:lnSpc>
        <a:spcPct val="100000"/>
      </a:lnSpc>
      <a:spcBef>
        <a:spcPts val="0"/>
      </a:spcBef>
      <a:spcAft>
        <a:spcPts val="0"/>
      </a:spcAft>
      <a:buClrTx/>
      <a:buSzTx/>
      <a:buFontTx/>
      <a:buNone/>
      <a:defRPr kumimoji="0" sz="2400" b="0" i="0" u="none" strike="noStrike" cap="none" spc="0" normalizeH="0" baseline="0">
        <a:ln>
          <a:noFill/>
        </a:ln>
        <a:solidFill>
          <a:srgbClr val="5E5E5E"/>
        </a:solidFill>
        <a:effectLst/>
        <a:uFillTx/>
        <a:latin typeface="+mn-lt"/>
        <a:ea typeface="+mn-ea"/>
        <a:cs typeface="+mn-cs"/>
        <a:sym typeface="Helvetica Neue"/>
      </a:defRPr>
    </a:lvl6pPr>
    <a:lvl7pPr marL="0" marR="0" indent="2743200" algn="ctr" defTabSz="2438400" rtl="0" fontAlgn="auto" latinLnBrk="0" hangingPunct="0">
      <a:lnSpc>
        <a:spcPct val="100000"/>
      </a:lnSpc>
      <a:spcBef>
        <a:spcPts val="0"/>
      </a:spcBef>
      <a:spcAft>
        <a:spcPts val="0"/>
      </a:spcAft>
      <a:buClrTx/>
      <a:buSzTx/>
      <a:buFontTx/>
      <a:buNone/>
      <a:defRPr kumimoji="0" sz="2400" b="0" i="0" u="none" strike="noStrike" cap="none" spc="0" normalizeH="0" baseline="0">
        <a:ln>
          <a:noFill/>
        </a:ln>
        <a:solidFill>
          <a:srgbClr val="5E5E5E"/>
        </a:solidFill>
        <a:effectLst/>
        <a:uFillTx/>
        <a:latin typeface="+mn-lt"/>
        <a:ea typeface="+mn-ea"/>
        <a:cs typeface="+mn-cs"/>
        <a:sym typeface="Helvetica Neue"/>
      </a:defRPr>
    </a:lvl7pPr>
    <a:lvl8pPr marL="0" marR="0" indent="3200400" algn="ctr" defTabSz="2438400" rtl="0" fontAlgn="auto" latinLnBrk="0" hangingPunct="0">
      <a:lnSpc>
        <a:spcPct val="100000"/>
      </a:lnSpc>
      <a:spcBef>
        <a:spcPts val="0"/>
      </a:spcBef>
      <a:spcAft>
        <a:spcPts val="0"/>
      </a:spcAft>
      <a:buClrTx/>
      <a:buSzTx/>
      <a:buFontTx/>
      <a:buNone/>
      <a:defRPr kumimoji="0" sz="2400" b="0" i="0" u="none" strike="noStrike" cap="none" spc="0" normalizeH="0" baseline="0">
        <a:ln>
          <a:noFill/>
        </a:ln>
        <a:solidFill>
          <a:srgbClr val="5E5E5E"/>
        </a:solidFill>
        <a:effectLst/>
        <a:uFillTx/>
        <a:latin typeface="+mn-lt"/>
        <a:ea typeface="+mn-ea"/>
        <a:cs typeface="+mn-cs"/>
        <a:sym typeface="Helvetica Neue"/>
      </a:defRPr>
    </a:lvl8pPr>
    <a:lvl9pPr marL="0" marR="0" indent="3657600" algn="ctr" defTabSz="2438400" rtl="0" fontAlgn="auto" latinLnBrk="0" hangingPunct="0">
      <a:lnSpc>
        <a:spcPct val="100000"/>
      </a:lnSpc>
      <a:spcBef>
        <a:spcPts val="0"/>
      </a:spcBef>
      <a:spcAft>
        <a:spcPts val="0"/>
      </a:spcAft>
      <a:buClrTx/>
      <a:buSzTx/>
      <a:buFontTx/>
      <a:buNone/>
      <a:defRPr kumimoji="0" sz="2400" b="0" i="0" u="none" strike="noStrike" cap="none" spc="0" normalizeH="0" baseline="0">
        <a:ln>
          <a:noFill/>
        </a:ln>
        <a:solidFill>
          <a:srgbClr val="5E5E5E"/>
        </a:solidFill>
        <a:effectLst/>
        <a:uFillTx/>
        <a:latin typeface="+mn-lt"/>
        <a:ea typeface="+mn-ea"/>
        <a:cs typeface="+mn-cs"/>
        <a:sym typeface="Helvetica Neue"/>
      </a:defRPr>
    </a:lvl9pPr>
  </p:defaultTextStyle>
  <p:extLst>
    <p:ext uri="{EFAFB233-063F-42B5-8137-9DF3F51BA10A}">
      <p15:sldGuideLst xmlns:p15="http://schemas.microsoft.com/office/powerpoint/2012/main">
        <p15:guide id="1" pos="1352" userDrawn="1">
          <p15:clr>
            <a:srgbClr val="A4A3A4"/>
          </p15:clr>
        </p15:guide>
        <p15:guide id="2" pos="1103" userDrawn="1">
          <p15:clr>
            <a:srgbClr val="A4A3A4"/>
          </p15:clr>
        </p15:guide>
        <p15:guide id="3" orient="horz" pos="918" userDrawn="1">
          <p15:clr>
            <a:srgbClr val="A4A3A4"/>
          </p15:clr>
        </p15:guide>
        <p15:guide id="4" orient="horz" pos="2120" userDrawn="1">
          <p15:clr>
            <a:srgbClr val="A4A3A4"/>
          </p15:clr>
        </p15:guide>
        <p15:guide id="5" orient="horz" pos="7722" userDrawn="1">
          <p15:clr>
            <a:srgbClr val="A4A3A4"/>
          </p15:clr>
        </p15:guide>
        <p15:guide id="6" orient="horz" pos="3141" userDrawn="1">
          <p15:clr>
            <a:srgbClr val="A4A3A4"/>
          </p15:clr>
        </p15:guide>
        <p15:guide id="7" pos="14257" userDrawn="1">
          <p15:clr>
            <a:srgbClr val="A4A3A4"/>
          </p15:clr>
        </p15:guide>
        <p15:guide id="8" pos="8905" userDrawn="1">
          <p15:clr>
            <a:srgbClr val="A4A3A4"/>
          </p15:clr>
        </p15:guide>
        <p15:guide id="9" orient="horz" pos="7586" userDrawn="1">
          <p15:clr>
            <a:srgbClr val="A4A3A4"/>
          </p15:clr>
        </p15:guide>
        <p15:guide id="10" pos="7680" userDrawn="1">
          <p15:clr>
            <a:srgbClr val="A4A3A4"/>
          </p15:clr>
        </p15:guide>
        <p15:guide id="12" orient="horz" pos="442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162F5"/>
    <a:srgbClr val="88B8D5"/>
    <a:srgbClr val="B4D3FF"/>
    <a:srgbClr val="000000"/>
    <a:srgbClr val="2E7EF0"/>
    <a:srgbClr val="418AF0"/>
    <a:srgbClr val="2E7EE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41" autoAdjust="0"/>
    <p:restoredTop sz="94809" autoAdjust="0"/>
  </p:normalViewPr>
  <p:slideViewPr>
    <p:cSldViewPr snapToGrid="0">
      <p:cViewPr varScale="1">
        <p:scale>
          <a:sx n="32" d="100"/>
          <a:sy n="32" d="100"/>
        </p:scale>
        <p:origin x="741" y="60"/>
      </p:cViewPr>
      <p:guideLst>
        <p:guide pos="1352"/>
        <p:guide pos="1103"/>
        <p:guide orient="horz" pos="918"/>
        <p:guide orient="horz" pos="2120"/>
        <p:guide orient="horz" pos="7722"/>
        <p:guide orient="horz" pos="3141"/>
        <p:guide pos="14257"/>
        <p:guide pos="8905"/>
        <p:guide orient="horz" pos="7586"/>
        <p:guide pos="7680"/>
        <p:guide orient="horz" pos="4420"/>
      </p:guideLst>
    </p:cSldViewPr>
  </p:slideViewPr>
  <p:outlineViewPr>
    <p:cViewPr>
      <p:scale>
        <a:sx n="33" d="100"/>
        <a:sy n="33" d="100"/>
      </p:scale>
      <p:origin x="0" y="0"/>
    </p:cViewPr>
  </p:outlineViewPr>
  <p:notesTextViewPr>
    <p:cViewPr>
      <p:scale>
        <a:sx n="1" d="1"/>
        <a:sy n="1" d="1"/>
      </p:scale>
      <p:origin x="0" y="0"/>
    </p:cViewPr>
  </p:notesTextViewPr>
  <p:notesViewPr>
    <p:cSldViewPr snapToGrid="0" showGuides="1">
      <p:cViewPr varScale="1">
        <p:scale>
          <a:sx n="76" d="100"/>
          <a:sy n="76" d="100"/>
        </p:scale>
        <p:origin x="1882" y="5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theme" Target="theme/theme1.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5" Type="http://schemas.openxmlformats.org/officeDocument/2006/relationships/slide" Target="slides/slide2.xml"/><Relationship Id="rId61" Type="http://schemas.openxmlformats.org/officeDocument/2006/relationships/presProps" Target="presProps.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tableStyles" Target="tableStyles.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notesMaster" Target="notesMasters/notesMaster1.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tags" Target="tags/tag1.xml"/><Relationship Id="rId4" Type="http://schemas.openxmlformats.org/officeDocument/2006/relationships/slide" Target="slides/slide1.xml"/><Relationship Id="rId9" Type="http://schemas.openxmlformats.org/officeDocument/2006/relationships/slide" Target="slides/slide6.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8.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8.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8.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8.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9.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9" name="Shape 59"/>
          <p:cNvSpPr>
            <a:spLocks noGrp="1" noRot="1" noChangeAspect="1"/>
          </p:cNvSpPr>
          <p:nvPr>
            <p:ph type="sldImg"/>
          </p:nvPr>
        </p:nvSpPr>
        <p:spPr>
          <a:xfrm>
            <a:off x="2286000" y="514350"/>
            <a:ext cx="4572000" cy="2571750"/>
          </a:xfrm>
          <a:prstGeom prst="rect">
            <a:avLst/>
          </a:prstGeom>
        </p:spPr>
        <p:txBody>
          <a:bodyPr/>
          <a:lstStyle/>
          <a:p>
            <a:endParaRPr/>
          </a:p>
        </p:txBody>
      </p:sp>
      <p:sp>
        <p:nvSpPr>
          <p:cNvPr id="60" name="Shape 60"/>
          <p:cNvSpPr>
            <a:spLocks noGrp="1"/>
          </p:cNvSpPr>
          <p:nvPr>
            <p:ph type="body" sz="quarter" idx="1"/>
          </p:nvPr>
        </p:nvSpPr>
        <p:spPr>
          <a:xfrm>
            <a:off x="1219200" y="3257550"/>
            <a:ext cx="6705600" cy="30861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8000"/>
      </a:lnSpc>
      <a:defRPr sz="2200">
        <a:latin typeface="+mn-lt"/>
        <a:ea typeface="+mn-ea"/>
        <a:cs typeface="+mn-cs"/>
        <a:sym typeface="Helvetica Neue"/>
      </a:defRPr>
    </a:lvl1pPr>
    <a:lvl2pPr indent="228600" defTabSz="457200" latinLnBrk="0">
      <a:lnSpc>
        <a:spcPct val="118000"/>
      </a:lnSpc>
      <a:defRPr sz="2200">
        <a:latin typeface="+mn-lt"/>
        <a:ea typeface="+mn-ea"/>
        <a:cs typeface="+mn-cs"/>
        <a:sym typeface="Helvetica Neue"/>
      </a:defRPr>
    </a:lvl2pPr>
    <a:lvl3pPr indent="457200" defTabSz="457200" latinLnBrk="0">
      <a:lnSpc>
        <a:spcPct val="118000"/>
      </a:lnSpc>
      <a:defRPr sz="2200">
        <a:latin typeface="+mn-lt"/>
        <a:ea typeface="+mn-ea"/>
        <a:cs typeface="+mn-cs"/>
        <a:sym typeface="Helvetica Neue"/>
      </a:defRPr>
    </a:lvl3pPr>
    <a:lvl4pPr indent="685800" defTabSz="457200" latinLnBrk="0">
      <a:lnSpc>
        <a:spcPct val="118000"/>
      </a:lnSpc>
      <a:defRPr sz="2200">
        <a:latin typeface="+mn-lt"/>
        <a:ea typeface="+mn-ea"/>
        <a:cs typeface="+mn-cs"/>
        <a:sym typeface="Helvetica Neue"/>
      </a:defRPr>
    </a:lvl4pPr>
    <a:lvl5pPr indent="914400" defTabSz="457200" latinLnBrk="0">
      <a:lnSpc>
        <a:spcPct val="118000"/>
      </a:lnSpc>
      <a:defRPr sz="2200">
        <a:latin typeface="+mn-lt"/>
        <a:ea typeface="+mn-ea"/>
        <a:cs typeface="+mn-cs"/>
        <a:sym typeface="Helvetica Neue"/>
      </a:defRPr>
    </a:lvl5pPr>
    <a:lvl6pPr indent="1143000" defTabSz="457200" latinLnBrk="0">
      <a:lnSpc>
        <a:spcPct val="118000"/>
      </a:lnSpc>
      <a:defRPr sz="2200">
        <a:latin typeface="+mn-lt"/>
        <a:ea typeface="+mn-ea"/>
        <a:cs typeface="+mn-cs"/>
        <a:sym typeface="Helvetica Neue"/>
      </a:defRPr>
    </a:lvl6pPr>
    <a:lvl7pPr indent="1371600" defTabSz="457200" latinLnBrk="0">
      <a:lnSpc>
        <a:spcPct val="118000"/>
      </a:lnSpc>
      <a:defRPr sz="2200">
        <a:latin typeface="+mn-lt"/>
        <a:ea typeface="+mn-ea"/>
        <a:cs typeface="+mn-cs"/>
        <a:sym typeface="Helvetica Neue"/>
      </a:defRPr>
    </a:lvl7pPr>
    <a:lvl8pPr indent="1600200" defTabSz="457200" latinLnBrk="0">
      <a:lnSpc>
        <a:spcPct val="118000"/>
      </a:lnSpc>
      <a:defRPr sz="2200">
        <a:latin typeface="+mn-lt"/>
        <a:ea typeface="+mn-ea"/>
        <a:cs typeface="+mn-cs"/>
        <a:sym typeface="Helvetica Neue"/>
      </a:defRPr>
    </a:lvl8pPr>
    <a:lvl9pPr indent="1828800" defTabSz="457200" latinLnBrk="0">
      <a:lnSpc>
        <a:spcPct val="118000"/>
      </a:lnSpc>
      <a:defRPr sz="2200">
        <a:latin typeface="+mn-lt"/>
        <a:ea typeface="+mn-ea"/>
        <a:cs typeface="+mn-cs"/>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286000" y="514350"/>
            <a:ext cx="4572000" cy="257175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4214299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9527333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6842744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3440474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2126108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40694413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9301066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41775362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42382407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7228034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388567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5759909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4646773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4334559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10706208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417347457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57343704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47052506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415076424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410036020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407003413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8596678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86456038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412601587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92896535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94834768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55752906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3008084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9741160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85380439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7052008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1717000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1551567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41455107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4569063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7055585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8036911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
    <p:bg>
      <p:bgPr>
        <a:solidFill>
          <a:srgbClr val="2E7EEE"/>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86379229"/>
      </p:ext>
    </p:extLst>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1579169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11879173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
        <p:nvSpPr>
          <p:cNvPr id="4" name="日期占位符 3"/>
          <p:cNvSpPr>
            <a:spLocks noGrp="1"/>
          </p:cNvSpPr>
          <p:nvPr>
            <p:ph type="dt" sz="half" idx="10"/>
          </p:nvPr>
        </p:nvSpPr>
        <p:spPr>
          <a:xfrm>
            <a:off x="1676400" y="12712700"/>
            <a:ext cx="5486400" cy="730250"/>
          </a:xfrm>
          <a:prstGeom prst="rect">
            <a:avLst/>
          </a:prstGeom>
        </p:spPr>
        <p:txBody>
          <a:bodyPr/>
          <a:lstStyle/>
          <a:p>
            <a:fld id="{B4BF5B8E-16BB-4A69-9426-2FD4D3BD58AB}" type="datetimeFigureOut">
              <a:rPr lang="zh-CN" altLang="en-US" smtClean="0"/>
              <a:t>2023/1/12</a:t>
            </a:fld>
            <a:endParaRPr lang="zh-CN" altLang="en-US"/>
          </a:p>
        </p:txBody>
      </p:sp>
      <p:sp>
        <p:nvSpPr>
          <p:cNvPr id="5" name="页脚占位符 4"/>
          <p:cNvSpPr>
            <a:spLocks noGrp="1"/>
          </p:cNvSpPr>
          <p:nvPr>
            <p:ph type="ftr" sz="quarter" idx="11"/>
          </p:nvPr>
        </p:nvSpPr>
        <p:spPr>
          <a:xfrm>
            <a:off x="8077200" y="12712700"/>
            <a:ext cx="8229600" cy="730250"/>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17221200" y="12712700"/>
            <a:ext cx="5486400" cy="730250"/>
          </a:xfrm>
          <a:prstGeom prst="rect">
            <a:avLst/>
          </a:prstGeom>
        </p:spPr>
        <p:txBody>
          <a:bodyPr/>
          <a:lstStyle/>
          <a:p>
            <a:fld id="{DDA6249D-E4CE-4FBC-B6D3-E95B13A135BC}" type="slidenum">
              <a:rPr lang="zh-CN" altLang="en-US" smtClean="0"/>
              <a:t>‹#›</a:t>
            </a:fld>
            <a:endParaRPr lang="zh-CN" altLang="en-US"/>
          </a:p>
        </p:txBody>
      </p:sp>
    </p:spTree>
    <p:extLst>
      <p:ext uri="{BB962C8B-B14F-4D97-AF65-F5344CB8AC3E}">
        <p14:creationId xmlns:p14="http://schemas.microsoft.com/office/powerpoint/2010/main" val="186162525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65846827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32312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424458529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1676400" y="12712700"/>
            <a:ext cx="5486400" cy="730250"/>
          </a:xfrm>
          <a:prstGeom prst="rect">
            <a:avLst/>
          </a:prstGeom>
        </p:spPr>
        <p:txBody>
          <a:bodyPr/>
          <a:lstStyle/>
          <a:p>
            <a:fld id="{B4BF5B8E-16BB-4A69-9426-2FD4D3BD58AB}" type="datetimeFigureOut">
              <a:rPr lang="zh-CN" altLang="en-US" smtClean="0"/>
              <a:t>2023/1/12</a:t>
            </a:fld>
            <a:endParaRPr lang="zh-CN" altLang="en-US"/>
          </a:p>
        </p:txBody>
      </p:sp>
      <p:sp>
        <p:nvSpPr>
          <p:cNvPr id="3" name="页脚占位符 2"/>
          <p:cNvSpPr>
            <a:spLocks noGrp="1"/>
          </p:cNvSpPr>
          <p:nvPr>
            <p:ph type="ftr" sz="quarter" idx="11"/>
          </p:nvPr>
        </p:nvSpPr>
        <p:spPr>
          <a:xfrm>
            <a:off x="8077200" y="12712700"/>
            <a:ext cx="8229600" cy="730250"/>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17221200" y="12712700"/>
            <a:ext cx="5486400" cy="730250"/>
          </a:xfrm>
          <a:prstGeom prst="rect">
            <a:avLst/>
          </a:prstGeom>
        </p:spPr>
        <p:txBody>
          <a:bodyPr/>
          <a:lstStyle/>
          <a:p>
            <a:fld id="{DDA6249D-E4CE-4FBC-B6D3-E95B13A135BC}" type="slidenum">
              <a:rPr lang="zh-CN" altLang="en-US" smtClean="0"/>
              <a:t>‹#›</a:t>
            </a:fld>
            <a:endParaRPr lang="zh-CN" altLang="en-US"/>
          </a:p>
        </p:txBody>
      </p:sp>
    </p:spTree>
    <p:extLst>
      <p:ext uri="{BB962C8B-B14F-4D97-AF65-F5344CB8AC3E}">
        <p14:creationId xmlns:p14="http://schemas.microsoft.com/office/powerpoint/2010/main" val="288047202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内容与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237744475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35701439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标题和竖排文字">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24053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04C9E5-410A-E4D2-06D2-FBB571C49C9C}"/>
              </a:ext>
            </a:extLst>
          </p:cNvPr>
          <p:cNvSpPr>
            <a:spLocks noGrp="1"/>
          </p:cNvSpPr>
          <p:nvPr>
            <p:ph type="title"/>
          </p:nvPr>
        </p:nvSpPr>
        <p:spPr>
          <a:xfrm>
            <a:off x="1676400" y="730250"/>
            <a:ext cx="21031200" cy="2651125"/>
          </a:xfrm>
          <a:prstGeom prst="rect">
            <a:avLst/>
          </a:prstGeom>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F8141964-7C8C-3A17-0343-89C0F970901B}"/>
              </a:ext>
            </a:extLst>
          </p:cNvPr>
          <p:cNvSpPr>
            <a:spLocks noGrp="1"/>
          </p:cNvSpPr>
          <p:nvPr>
            <p:ph type="sldNum" sz="quarter" idx="10"/>
          </p:nvPr>
        </p:nvSpPr>
        <p:spPr/>
        <p:txBody>
          <a:bodyPr/>
          <a:lstStyle/>
          <a:p>
            <a:fld id="{86CB4B4D-7CA3-9044-876B-883B54F8677D}" type="slidenum">
              <a:rPr lang="en-US" altLang="zh-CN" smtClean="0"/>
              <a:t>‹#›</a:t>
            </a:fld>
            <a:endParaRPr lang="en-US" altLang="zh-CN"/>
          </a:p>
        </p:txBody>
      </p:sp>
    </p:spTree>
    <p:extLst>
      <p:ext uri="{BB962C8B-B14F-4D97-AF65-F5344CB8AC3E}">
        <p14:creationId xmlns:p14="http://schemas.microsoft.com/office/powerpoint/2010/main" val="2074585208"/>
      </p:ext>
    </p:extLst>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竖排标题与文本">
    <p:spTree>
      <p:nvGrpSpPr>
        <p:cNvPr id="1" name=""/>
        <p:cNvGrpSpPr/>
        <p:nvPr/>
      </p:nvGrpSpPr>
      <p:grpSpPr>
        <a:xfrm>
          <a:off x="0" y="0"/>
          <a:ext cx="0" cy="0"/>
          <a:chOff x="0" y="0"/>
          <a:chExt cx="0" cy="0"/>
        </a:xfrm>
      </p:grpSpPr>
    </p:spTree>
    <p:extLst>
      <p:ext uri="{BB962C8B-B14F-4D97-AF65-F5344CB8AC3E}">
        <p14:creationId xmlns:p14="http://schemas.microsoft.com/office/powerpoint/2010/main" val="50115077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7BB439-B94C-6CCB-C204-87380ECA2E8C}"/>
              </a:ext>
            </a:extLst>
          </p:cNvPr>
          <p:cNvSpPr>
            <a:spLocks noGrp="1"/>
          </p:cNvSpPr>
          <p:nvPr>
            <p:ph type="ctrTitle"/>
          </p:nvPr>
        </p:nvSpPr>
        <p:spPr>
          <a:xfrm>
            <a:off x="3048000" y="2244725"/>
            <a:ext cx="18288000" cy="4775200"/>
          </a:xfrm>
          <a:prstGeom prst="rect">
            <a:avLst/>
          </a:prstGeo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BE1369D-62D7-DB94-A38F-64525C5F651B}"/>
              </a:ext>
            </a:extLst>
          </p:cNvPr>
          <p:cNvSpPr>
            <a:spLocks noGrp="1"/>
          </p:cNvSpPr>
          <p:nvPr>
            <p:ph type="subTitle" idx="1"/>
          </p:nvPr>
        </p:nvSpPr>
        <p:spPr>
          <a:xfrm>
            <a:off x="3048000" y="7204075"/>
            <a:ext cx="18288000" cy="33115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93B3A24-A290-6A9B-94F2-225C94165E78}"/>
              </a:ext>
            </a:extLst>
          </p:cNvPr>
          <p:cNvSpPr>
            <a:spLocks noGrp="1"/>
          </p:cNvSpPr>
          <p:nvPr>
            <p:ph type="dt" sz="half" idx="10"/>
          </p:nvPr>
        </p:nvSpPr>
        <p:spPr>
          <a:xfrm>
            <a:off x="1676400" y="12712700"/>
            <a:ext cx="5486400" cy="730250"/>
          </a:xfrm>
          <a:prstGeom prst="rect">
            <a:avLst/>
          </a:prstGeom>
        </p:spPr>
        <p:txBody>
          <a:bodyPr/>
          <a:lstStyle/>
          <a:p>
            <a:fld id="{927E2F00-D444-4F3F-8F83-C2C2CBA51122}" type="datetimeFigureOut">
              <a:rPr lang="zh-CN" altLang="en-US" smtClean="0"/>
              <a:t>2023/1/12</a:t>
            </a:fld>
            <a:endParaRPr lang="zh-CN" altLang="en-US"/>
          </a:p>
        </p:txBody>
      </p:sp>
      <p:sp>
        <p:nvSpPr>
          <p:cNvPr id="5" name="页脚占位符 4">
            <a:extLst>
              <a:ext uri="{FF2B5EF4-FFF2-40B4-BE49-F238E27FC236}">
                <a16:creationId xmlns:a16="http://schemas.microsoft.com/office/drawing/2014/main" id="{EB5B0C02-5869-840E-CB9C-AE9C76DB3AE9}"/>
              </a:ext>
            </a:extLst>
          </p:cNvPr>
          <p:cNvSpPr>
            <a:spLocks noGrp="1"/>
          </p:cNvSpPr>
          <p:nvPr>
            <p:ph type="ftr" sz="quarter" idx="11"/>
          </p:nvPr>
        </p:nvSpPr>
        <p:spPr>
          <a:xfrm>
            <a:off x="8077200" y="12712700"/>
            <a:ext cx="8229600" cy="730250"/>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EE9FDEC6-B7DF-45B7-10A9-B43A68C239EF}"/>
              </a:ext>
            </a:extLst>
          </p:cNvPr>
          <p:cNvSpPr>
            <a:spLocks noGrp="1"/>
          </p:cNvSpPr>
          <p:nvPr>
            <p:ph type="sldNum" sz="quarter" idx="12"/>
          </p:nvPr>
        </p:nvSpPr>
        <p:spPr>
          <a:xfrm>
            <a:off x="17221200" y="12712700"/>
            <a:ext cx="5486400" cy="730250"/>
          </a:xfrm>
          <a:prstGeom prst="rect">
            <a:avLst/>
          </a:prstGeom>
        </p:spPr>
        <p:txBody>
          <a:bodyPr/>
          <a:lstStyle/>
          <a:p>
            <a:fld id="{F8C65456-48B5-4B02-BAD7-449575432D9F}" type="slidenum">
              <a:rPr lang="zh-CN" altLang="en-US" smtClean="0"/>
              <a:t>‹#›</a:t>
            </a:fld>
            <a:endParaRPr lang="zh-CN" altLang="en-US"/>
          </a:p>
        </p:txBody>
      </p:sp>
    </p:spTree>
    <p:extLst>
      <p:ext uri="{BB962C8B-B14F-4D97-AF65-F5344CB8AC3E}">
        <p14:creationId xmlns:p14="http://schemas.microsoft.com/office/powerpoint/2010/main" val="140808311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F7443D-7532-715E-4B91-DCFD80023FE5}"/>
              </a:ext>
            </a:extLst>
          </p:cNvPr>
          <p:cNvSpPr>
            <a:spLocks noGrp="1"/>
          </p:cNvSpPr>
          <p:nvPr>
            <p:ph type="title"/>
          </p:nvPr>
        </p:nvSpPr>
        <p:spPr>
          <a:xfrm>
            <a:off x="1676400" y="730250"/>
            <a:ext cx="21031200" cy="2651125"/>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D2B200F-3566-BD34-940F-B59FE4CAA3F3}"/>
              </a:ext>
            </a:extLst>
          </p:cNvPr>
          <p:cNvSpPr>
            <a:spLocks noGrp="1"/>
          </p:cNvSpPr>
          <p:nvPr>
            <p:ph idx="1"/>
          </p:nvPr>
        </p:nvSpPr>
        <p:spPr>
          <a:xfrm>
            <a:off x="1676400" y="3651250"/>
            <a:ext cx="21031200" cy="870267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7B717C-E116-5CD3-39BB-956A81B8C55A}"/>
              </a:ext>
            </a:extLst>
          </p:cNvPr>
          <p:cNvSpPr>
            <a:spLocks noGrp="1"/>
          </p:cNvSpPr>
          <p:nvPr>
            <p:ph type="dt" sz="half" idx="10"/>
          </p:nvPr>
        </p:nvSpPr>
        <p:spPr>
          <a:xfrm>
            <a:off x="1676400" y="12712700"/>
            <a:ext cx="5486400" cy="730250"/>
          </a:xfrm>
          <a:prstGeom prst="rect">
            <a:avLst/>
          </a:prstGeom>
        </p:spPr>
        <p:txBody>
          <a:bodyPr/>
          <a:lstStyle/>
          <a:p>
            <a:fld id="{927E2F00-D444-4F3F-8F83-C2C2CBA51122}" type="datetimeFigureOut">
              <a:rPr lang="zh-CN" altLang="en-US" smtClean="0"/>
              <a:t>2023/1/12</a:t>
            </a:fld>
            <a:endParaRPr lang="zh-CN" altLang="en-US"/>
          </a:p>
        </p:txBody>
      </p:sp>
      <p:sp>
        <p:nvSpPr>
          <p:cNvPr id="5" name="页脚占位符 4">
            <a:extLst>
              <a:ext uri="{FF2B5EF4-FFF2-40B4-BE49-F238E27FC236}">
                <a16:creationId xmlns:a16="http://schemas.microsoft.com/office/drawing/2014/main" id="{C3DE20AB-F2B2-7932-D798-02284A2F7726}"/>
              </a:ext>
            </a:extLst>
          </p:cNvPr>
          <p:cNvSpPr>
            <a:spLocks noGrp="1"/>
          </p:cNvSpPr>
          <p:nvPr>
            <p:ph type="ftr" sz="quarter" idx="11"/>
          </p:nvPr>
        </p:nvSpPr>
        <p:spPr>
          <a:xfrm>
            <a:off x="8077200" y="12712700"/>
            <a:ext cx="8229600" cy="730250"/>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16ADCA19-4AB6-EF02-DD47-80FF8A8B792C}"/>
              </a:ext>
            </a:extLst>
          </p:cNvPr>
          <p:cNvSpPr>
            <a:spLocks noGrp="1"/>
          </p:cNvSpPr>
          <p:nvPr>
            <p:ph type="sldNum" sz="quarter" idx="12"/>
          </p:nvPr>
        </p:nvSpPr>
        <p:spPr>
          <a:xfrm>
            <a:off x="17221200" y="12712700"/>
            <a:ext cx="5486400" cy="730250"/>
          </a:xfrm>
          <a:prstGeom prst="rect">
            <a:avLst/>
          </a:prstGeom>
        </p:spPr>
        <p:txBody>
          <a:bodyPr/>
          <a:lstStyle/>
          <a:p>
            <a:fld id="{F8C65456-48B5-4B02-BAD7-449575432D9F}" type="slidenum">
              <a:rPr lang="zh-CN" altLang="en-US" smtClean="0"/>
              <a:t>‹#›</a:t>
            </a:fld>
            <a:endParaRPr lang="zh-CN" altLang="en-US"/>
          </a:p>
        </p:txBody>
      </p:sp>
    </p:spTree>
    <p:extLst>
      <p:ext uri="{BB962C8B-B14F-4D97-AF65-F5344CB8AC3E}">
        <p14:creationId xmlns:p14="http://schemas.microsoft.com/office/powerpoint/2010/main" val="257612379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98A019-FC76-598E-3026-CCE4A5D5CF24}"/>
              </a:ext>
            </a:extLst>
          </p:cNvPr>
          <p:cNvSpPr>
            <a:spLocks noGrp="1"/>
          </p:cNvSpPr>
          <p:nvPr>
            <p:ph type="title"/>
          </p:nvPr>
        </p:nvSpPr>
        <p:spPr>
          <a:xfrm>
            <a:off x="1663700" y="3419475"/>
            <a:ext cx="21031200" cy="5705475"/>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BDD36B1-F563-DF7D-D469-8AF8C9CA3C65}"/>
              </a:ext>
            </a:extLst>
          </p:cNvPr>
          <p:cNvSpPr>
            <a:spLocks noGrp="1"/>
          </p:cNvSpPr>
          <p:nvPr>
            <p:ph type="body" idx="1"/>
          </p:nvPr>
        </p:nvSpPr>
        <p:spPr>
          <a:xfrm>
            <a:off x="1663700" y="9178925"/>
            <a:ext cx="21031200" cy="3000375"/>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31E6813-4594-79CE-B5F0-B1AF38ABFCC3}"/>
              </a:ext>
            </a:extLst>
          </p:cNvPr>
          <p:cNvSpPr>
            <a:spLocks noGrp="1"/>
          </p:cNvSpPr>
          <p:nvPr>
            <p:ph type="dt" sz="half" idx="10"/>
          </p:nvPr>
        </p:nvSpPr>
        <p:spPr>
          <a:xfrm>
            <a:off x="1676400" y="12712700"/>
            <a:ext cx="5486400" cy="730250"/>
          </a:xfrm>
          <a:prstGeom prst="rect">
            <a:avLst/>
          </a:prstGeom>
        </p:spPr>
        <p:txBody>
          <a:bodyPr/>
          <a:lstStyle/>
          <a:p>
            <a:fld id="{927E2F00-D444-4F3F-8F83-C2C2CBA51122}" type="datetimeFigureOut">
              <a:rPr lang="zh-CN" altLang="en-US" smtClean="0"/>
              <a:t>2023/1/12</a:t>
            </a:fld>
            <a:endParaRPr lang="zh-CN" altLang="en-US"/>
          </a:p>
        </p:txBody>
      </p:sp>
      <p:sp>
        <p:nvSpPr>
          <p:cNvPr id="5" name="页脚占位符 4">
            <a:extLst>
              <a:ext uri="{FF2B5EF4-FFF2-40B4-BE49-F238E27FC236}">
                <a16:creationId xmlns:a16="http://schemas.microsoft.com/office/drawing/2014/main" id="{BBC5D61B-82A0-67BF-081F-228CE4E73281}"/>
              </a:ext>
            </a:extLst>
          </p:cNvPr>
          <p:cNvSpPr>
            <a:spLocks noGrp="1"/>
          </p:cNvSpPr>
          <p:nvPr>
            <p:ph type="ftr" sz="quarter" idx="11"/>
          </p:nvPr>
        </p:nvSpPr>
        <p:spPr>
          <a:xfrm>
            <a:off x="8077200" y="12712700"/>
            <a:ext cx="8229600" cy="730250"/>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67E82FBD-7937-2929-1445-9D3BAA7B57B8}"/>
              </a:ext>
            </a:extLst>
          </p:cNvPr>
          <p:cNvSpPr>
            <a:spLocks noGrp="1"/>
          </p:cNvSpPr>
          <p:nvPr>
            <p:ph type="sldNum" sz="quarter" idx="12"/>
          </p:nvPr>
        </p:nvSpPr>
        <p:spPr>
          <a:xfrm>
            <a:off x="17221200" y="12712700"/>
            <a:ext cx="5486400" cy="730250"/>
          </a:xfrm>
          <a:prstGeom prst="rect">
            <a:avLst/>
          </a:prstGeom>
        </p:spPr>
        <p:txBody>
          <a:bodyPr/>
          <a:lstStyle/>
          <a:p>
            <a:fld id="{F8C65456-48B5-4B02-BAD7-449575432D9F}" type="slidenum">
              <a:rPr lang="zh-CN" altLang="en-US" smtClean="0"/>
              <a:t>‹#›</a:t>
            </a:fld>
            <a:endParaRPr lang="zh-CN" altLang="en-US"/>
          </a:p>
        </p:txBody>
      </p:sp>
    </p:spTree>
    <p:extLst>
      <p:ext uri="{BB962C8B-B14F-4D97-AF65-F5344CB8AC3E}">
        <p14:creationId xmlns:p14="http://schemas.microsoft.com/office/powerpoint/2010/main" val="405653826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828A7A-A757-05F5-85CB-01BEC87AE1B1}"/>
              </a:ext>
            </a:extLst>
          </p:cNvPr>
          <p:cNvSpPr>
            <a:spLocks noGrp="1"/>
          </p:cNvSpPr>
          <p:nvPr>
            <p:ph type="title"/>
          </p:nvPr>
        </p:nvSpPr>
        <p:spPr>
          <a:xfrm>
            <a:off x="1676400" y="730250"/>
            <a:ext cx="21031200" cy="2651125"/>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8DBD89F-24D9-5812-9548-4F35E4DE0FDE}"/>
              </a:ext>
            </a:extLst>
          </p:cNvPr>
          <p:cNvSpPr>
            <a:spLocks noGrp="1"/>
          </p:cNvSpPr>
          <p:nvPr>
            <p:ph sz="half" idx="1"/>
          </p:nvPr>
        </p:nvSpPr>
        <p:spPr>
          <a:xfrm>
            <a:off x="1676400" y="3651250"/>
            <a:ext cx="10439400" cy="870267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346D27E-EBD5-91DB-6F28-7D068F58C29F}"/>
              </a:ext>
            </a:extLst>
          </p:cNvPr>
          <p:cNvSpPr>
            <a:spLocks noGrp="1"/>
          </p:cNvSpPr>
          <p:nvPr>
            <p:ph sz="half" idx="2"/>
          </p:nvPr>
        </p:nvSpPr>
        <p:spPr>
          <a:xfrm>
            <a:off x="12268200" y="3651250"/>
            <a:ext cx="10439400" cy="870267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3F2F42A-43A9-F602-3F27-04349747B0D3}"/>
              </a:ext>
            </a:extLst>
          </p:cNvPr>
          <p:cNvSpPr>
            <a:spLocks noGrp="1"/>
          </p:cNvSpPr>
          <p:nvPr>
            <p:ph type="dt" sz="half" idx="10"/>
          </p:nvPr>
        </p:nvSpPr>
        <p:spPr>
          <a:xfrm>
            <a:off x="1676400" y="12712700"/>
            <a:ext cx="5486400" cy="730250"/>
          </a:xfrm>
          <a:prstGeom prst="rect">
            <a:avLst/>
          </a:prstGeom>
        </p:spPr>
        <p:txBody>
          <a:bodyPr/>
          <a:lstStyle/>
          <a:p>
            <a:fld id="{927E2F00-D444-4F3F-8F83-C2C2CBA51122}" type="datetimeFigureOut">
              <a:rPr lang="zh-CN" altLang="en-US" smtClean="0"/>
              <a:t>2023/1/12</a:t>
            </a:fld>
            <a:endParaRPr lang="zh-CN" altLang="en-US"/>
          </a:p>
        </p:txBody>
      </p:sp>
      <p:sp>
        <p:nvSpPr>
          <p:cNvPr id="6" name="页脚占位符 5">
            <a:extLst>
              <a:ext uri="{FF2B5EF4-FFF2-40B4-BE49-F238E27FC236}">
                <a16:creationId xmlns:a16="http://schemas.microsoft.com/office/drawing/2014/main" id="{3861A42A-B9D0-5D75-49BE-8A8DC8FCC100}"/>
              </a:ext>
            </a:extLst>
          </p:cNvPr>
          <p:cNvSpPr>
            <a:spLocks noGrp="1"/>
          </p:cNvSpPr>
          <p:nvPr>
            <p:ph type="ftr" sz="quarter" idx="11"/>
          </p:nvPr>
        </p:nvSpPr>
        <p:spPr>
          <a:xfrm>
            <a:off x="8077200" y="12712700"/>
            <a:ext cx="8229600" cy="730250"/>
          </a:xfrm>
          <a:prstGeom prst="rect">
            <a:avLst/>
          </a:prstGeom>
        </p:spPr>
        <p:txBody>
          <a:bodyPr/>
          <a:lstStyle/>
          <a:p>
            <a:endParaRPr lang="zh-CN" altLang="en-US"/>
          </a:p>
        </p:txBody>
      </p:sp>
      <p:sp>
        <p:nvSpPr>
          <p:cNvPr id="7" name="灯片编号占位符 6">
            <a:extLst>
              <a:ext uri="{FF2B5EF4-FFF2-40B4-BE49-F238E27FC236}">
                <a16:creationId xmlns:a16="http://schemas.microsoft.com/office/drawing/2014/main" id="{734FFB8B-9B40-B8C6-74E3-BA530E8CE7D4}"/>
              </a:ext>
            </a:extLst>
          </p:cNvPr>
          <p:cNvSpPr>
            <a:spLocks noGrp="1"/>
          </p:cNvSpPr>
          <p:nvPr>
            <p:ph type="sldNum" sz="quarter" idx="12"/>
          </p:nvPr>
        </p:nvSpPr>
        <p:spPr>
          <a:xfrm>
            <a:off x="17221200" y="12712700"/>
            <a:ext cx="5486400" cy="730250"/>
          </a:xfrm>
          <a:prstGeom prst="rect">
            <a:avLst/>
          </a:prstGeom>
        </p:spPr>
        <p:txBody>
          <a:bodyPr/>
          <a:lstStyle/>
          <a:p>
            <a:fld id="{F8C65456-48B5-4B02-BAD7-449575432D9F}" type="slidenum">
              <a:rPr lang="zh-CN" altLang="en-US" smtClean="0"/>
              <a:t>‹#›</a:t>
            </a:fld>
            <a:endParaRPr lang="zh-CN" altLang="en-US"/>
          </a:p>
        </p:txBody>
      </p:sp>
    </p:spTree>
    <p:extLst>
      <p:ext uri="{BB962C8B-B14F-4D97-AF65-F5344CB8AC3E}">
        <p14:creationId xmlns:p14="http://schemas.microsoft.com/office/powerpoint/2010/main" val="306050299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14FE49-FEB5-E0C8-CA42-EC30D93F4975}"/>
              </a:ext>
            </a:extLst>
          </p:cNvPr>
          <p:cNvSpPr>
            <a:spLocks noGrp="1"/>
          </p:cNvSpPr>
          <p:nvPr>
            <p:ph type="title"/>
          </p:nvPr>
        </p:nvSpPr>
        <p:spPr>
          <a:xfrm>
            <a:off x="1679575" y="730250"/>
            <a:ext cx="21031200" cy="2651125"/>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D4C8D0B-6368-6FE7-7FAA-3067B5D8954A}"/>
              </a:ext>
            </a:extLst>
          </p:cNvPr>
          <p:cNvSpPr>
            <a:spLocks noGrp="1"/>
          </p:cNvSpPr>
          <p:nvPr>
            <p:ph type="body" idx="1"/>
          </p:nvPr>
        </p:nvSpPr>
        <p:spPr>
          <a:xfrm>
            <a:off x="1679575" y="3362325"/>
            <a:ext cx="10315575" cy="1647825"/>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BDF3DC0-F765-2938-DBC2-219B9BB3846F}"/>
              </a:ext>
            </a:extLst>
          </p:cNvPr>
          <p:cNvSpPr>
            <a:spLocks noGrp="1"/>
          </p:cNvSpPr>
          <p:nvPr>
            <p:ph sz="half" idx="2"/>
          </p:nvPr>
        </p:nvSpPr>
        <p:spPr>
          <a:xfrm>
            <a:off x="1679575" y="5010150"/>
            <a:ext cx="10315575" cy="736917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84A899F-6CF4-8641-3C88-75B999ADEE44}"/>
              </a:ext>
            </a:extLst>
          </p:cNvPr>
          <p:cNvSpPr>
            <a:spLocks noGrp="1"/>
          </p:cNvSpPr>
          <p:nvPr>
            <p:ph type="body" sz="quarter" idx="3"/>
          </p:nvPr>
        </p:nvSpPr>
        <p:spPr>
          <a:xfrm>
            <a:off x="12344400" y="3362325"/>
            <a:ext cx="10366375" cy="1647825"/>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1EAB488-3718-9418-04A4-9C276C20D3D0}"/>
              </a:ext>
            </a:extLst>
          </p:cNvPr>
          <p:cNvSpPr>
            <a:spLocks noGrp="1"/>
          </p:cNvSpPr>
          <p:nvPr>
            <p:ph sz="quarter" idx="4"/>
          </p:nvPr>
        </p:nvSpPr>
        <p:spPr>
          <a:xfrm>
            <a:off x="12344400" y="5010150"/>
            <a:ext cx="10366375" cy="736917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76C4A0E-922A-14AB-9DB7-558B619CE4B8}"/>
              </a:ext>
            </a:extLst>
          </p:cNvPr>
          <p:cNvSpPr>
            <a:spLocks noGrp="1"/>
          </p:cNvSpPr>
          <p:nvPr>
            <p:ph type="dt" sz="half" idx="10"/>
          </p:nvPr>
        </p:nvSpPr>
        <p:spPr>
          <a:xfrm>
            <a:off x="1676400" y="12712700"/>
            <a:ext cx="5486400" cy="730250"/>
          </a:xfrm>
          <a:prstGeom prst="rect">
            <a:avLst/>
          </a:prstGeom>
        </p:spPr>
        <p:txBody>
          <a:bodyPr/>
          <a:lstStyle/>
          <a:p>
            <a:fld id="{927E2F00-D444-4F3F-8F83-C2C2CBA51122}" type="datetimeFigureOut">
              <a:rPr lang="zh-CN" altLang="en-US" smtClean="0"/>
              <a:t>2023/1/12</a:t>
            </a:fld>
            <a:endParaRPr lang="zh-CN" altLang="en-US"/>
          </a:p>
        </p:txBody>
      </p:sp>
      <p:sp>
        <p:nvSpPr>
          <p:cNvPr id="8" name="页脚占位符 7">
            <a:extLst>
              <a:ext uri="{FF2B5EF4-FFF2-40B4-BE49-F238E27FC236}">
                <a16:creationId xmlns:a16="http://schemas.microsoft.com/office/drawing/2014/main" id="{6B96A8C9-CEB3-CDD0-3642-828D66472C6C}"/>
              </a:ext>
            </a:extLst>
          </p:cNvPr>
          <p:cNvSpPr>
            <a:spLocks noGrp="1"/>
          </p:cNvSpPr>
          <p:nvPr>
            <p:ph type="ftr" sz="quarter" idx="11"/>
          </p:nvPr>
        </p:nvSpPr>
        <p:spPr>
          <a:xfrm>
            <a:off x="8077200" y="12712700"/>
            <a:ext cx="8229600" cy="730250"/>
          </a:xfrm>
          <a:prstGeom prst="rect">
            <a:avLst/>
          </a:prstGeom>
        </p:spPr>
        <p:txBody>
          <a:bodyPr/>
          <a:lstStyle/>
          <a:p>
            <a:endParaRPr lang="zh-CN" altLang="en-US"/>
          </a:p>
        </p:txBody>
      </p:sp>
      <p:sp>
        <p:nvSpPr>
          <p:cNvPr id="9" name="灯片编号占位符 8">
            <a:extLst>
              <a:ext uri="{FF2B5EF4-FFF2-40B4-BE49-F238E27FC236}">
                <a16:creationId xmlns:a16="http://schemas.microsoft.com/office/drawing/2014/main" id="{16FB2A50-286E-D0C4-82AD-172518F97BE5}"/>
              </a:ext>
            </a:extLst>
          </p:cNvPr>
          <p:cNvSpPr>
            <a:spLocks noGrp="1"/>
          </p:cNvSpPr>
          <p:nvPr>
            <p:ph type="sldNum" sz="quarter" idx="12"/>
          </p:nvPr>
        </p:nvSpPr>
        <p:spPr>
          <a:xfrm>
            <a:off x="17221200" y="12712700"/>
            <a:ext cx="5486400" cy="730250"/>
          </a:xfrm>
          <a:prstGeom prst="rect">
            <a:avLst/>
          </a:prstGeom>
        </p:spPr>
        <p:txBody>
          <a:bodyPr/>
          <a:lstStyle/>
          <a:p>
            <a:fld id="{F8C65456-48B5-4B02-BAD7-449575432D9F}" type="slidenum">
              <a:rPr lang="zh-CN" altLang="en-US" smtClean="0"/>
              <a:t>‹#›</a:t>
            </a:fld>
            <a:endParaRPr lang="zh-CN" altLang="en-US"/>
          </a:p>
        </p:txBody>
      </p:sp>
    </p:spTree>
    <p:extLst>
      <p:ext uri="{BB962C8B-B14F-4D97-AF65-F5344CB8AC3E}">
        <p14:creationId xmlns:p14="http://schemas.microsoft.com/office/powerpoint/2010/main" val="63952382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80DEA2-A557-7A65-7AB9-35AB0EDAC83B}"/>
              </a:ext>
            </a:extLst>
          </p:cNvPr>
          <p:cNvSpPr>
            <a:spLocks noGrp="1"/>
          </p:cNvSpPr>
          <p:nvPr>
            <p:ph type="title"/>
          </p:nvPr>
        </p:nvSpPr>
        <p:spPr>
          <a:xfrm>
            <a:off x="1676400" y="730250"/>
            <a:ext cx="21031200" cy="2651125"/>
          </a:xfrm>
          <a:prstGeom prst="rect">
            <a:avLst/>
          </a:prstGeom>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03D509D-34E5-E5C2-0AB9-887C9E8069EB}"/>
              </a:ext>
            </a:extLst>
          </p:cNvPr>
          <p:cNvSpPr>
            <a:spLocks noGrp="1"/>
          </p:cNvSpPr>
          <p:nvPr>
            <p:ph type="dt" sz="half" idx="10"/>
          </p:nvPr>
        </p:nvSpPr>
        <p:spPr>
          <a:xfrm>
            <a:off x="1676400" y="12712700"/>
            <a:ext cx="5486400" cy="730250"/>
          </a:xfrm>
          <a:prstGeom prst="rect">
            <a:avLst/>
          </a:prstGeom>
        </p:spPr>
        <p:txBody>
          <a:bodyPr/>
          <a:lstStyle/>
          <a:p>
            <a:fld id="{927E2F00-D444-4F3F-8F83-C2C2CBA51122}" type="datetimeFigureOut">
              <a:rPr lang="zh-CN" altLang="en-US" smtClean="0"/>
              <a:t>2023/1/12</a:t>
            </a:fld>
            <a:endParaRPr lang="zh-CN" altLang="en-US"/>
          </a:p>
        </p:txBody>
      </p:sp>
      <p:sp>
        <p:nvSpPr>
          <p:cNvPr id="4" name="页脚占位符 3">
            <a:extLst>
              <a:ext uri="{FF2B5EF4-FFF2-40B4-BE49-F238E27FC236}">
                <a16:creationId xmlns:a16="http://schemas.microsoft.com/office/drawing/2014/main" id="{C12EC0BE-4CCE-6DD4-9D21-1FB988541123}"/>
              </a:ext>
            </a:extLst>
          </p:cNvPr>
          <p:cNvSpPr>
            <a:spLocks noGrp="1"/>
          </p:cNvSpPr>
          <p:nvPr>
            <p:ph type="ftr" sz="quarter" idx="11"/>
          </p:nvPr>
        </p:nvSpPr>
        <p:spPr>
          <a:xfrm>
            <a:off x="8077200" y="12712700"/>
            <a:ext cx="8229600" cy="730250"/>
          </a:xfrm>
          <a:prstGeom prst="rect">
            <a:avLst/>
          </a:prstGeom>
        </p:spPr>
        <p:txBody>
          <a:bodyPr/>
          <a:lstStyle/>
          <a:p>
            <a:endParaRPr lang="zh-CN" altLang="en-US"/>
          </a:p>
        </p:txBody>
      </p:sp>
      <p:sp>
        <p:nvSpPr>
          <p:cNvPr id="5" name="灯片编号占位符 4">
            <a:extLst>
              <a:ext uri="{FF2B5EF4-FFF2-40B4-BE49-F238E27FC236}">
                <a16:creationId xmlns:a16="http://schemas.microsoft.com/office/drawing/2014/main" id="{B79D181A-472B-492F-1FA4-E46B85839E34}"/>
              </a:ext>
            </a:extLst>
          </p:cNvPr>
          <p:cNvSpPr>
            <a:spLocks noGrp="1"/>
          </p:cNvSpPr>
          <p:nvPr>
            <p:ph type="sldNum" sz="quarter" idx="12"/>
          </p:nvPr>
        </p:nvSpPr>
        <p:spPr>
          <a:xfrm>
            <a:off x="17221200" y="12712700"/>
            <a:ext cx="5486400" cy="730250"/>
          </a:xfrm>
          <a:prstGeom prst="rect">
            <a:avLst/>
          </a:prstGeom>
        </p:spPr>
        <p:txBody>
          <a:bodyPr/>
          <a:lstStyle/>
          <a:p>
            <a:fld id="{F8C65456-48B5-4B02-BAD7-449575432D9F}" type="slidenum">
              <a:rPr lang="zh-CN" altLang="en-US" smtClean="0"/>
              <a:t>‹#›</a:t>
            </a:fld>
            <a:endParaRPr lang="zh-CN" altLang="en-US"/>
          </a:p>
        </p:txBody>
      </p:sp>
    </p:spTree>
    <p:extLst>
      <p:ext uri="{BB962C8B-B14F-4D97-AF65-F5344CB8AC3E}">
        <p14:creationId xmlns:p14="http://schemas.microsoft.com/office/powerpoint/2010/main" val="86200282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6D3FC87-DC83-2D19-265A-12EF8C3A0BA4}"/>
              </a:ext>
            </a:extLst>
          </p:cNvPr>
          <p:cNvSpPr>
            <a:spLocks noGrp="1"/>
          </p:cNvSpPr>
          <p:nvPr>
            <p:ph type="dt" sz="half" idx="10"/>
          </p:nvPr>
        </p:nvSpPr>
        <p:spPr>
          <a:xfrm>
            <a:off x="1676400" y="12712700"/>
            <a:ext cx="5486400" cy="730250"/>
          </a:xfrm>
          <a:prstGeom prst="rect">
            <a:avLst/>
          </a:prstGeom>
        </p:spPr>
        <p:txBody>
          <a:bodyPr/>
          <a:lstStyle/>
          <a:p>
            <a:fld id="{927E2F00-D444-4F3F-8F83-C2C2CBA51122}" type="datetimeFigureOut">
              <a:rPr lang="zh-CN" altLang="en-US" smtClean="0"/>
              <a:t>2023/1/12</a:t>
            </a:fld>
            <a:endParaRPr lang="zh-CN" altLang="en-US"/>
          </a:p>
        </p:txBody>
      </p:sp>
      <p:sp>
        <p:nvSpPr>
          <p:cNvPr id="3" name="页脚占位符 2">
            <a:extLst>
              <a:ext uri="{FF2B5EF4-FFF2-40B4-BE49-F238E27FC236}">
                <a16:creationId xmlns:a16="http://schemas.microsoft.com/office/drawing/2014/main" id="{0A59B82C-623C-6E27-7591-47AA6F901640}"/>
              </a:ext>
            </a:extLst>
          </p:cNvPr>
          <p:cNvSpPr>
            <a:spLocks noGrp="1"/>
          </p:cNvSpPr>
          <p:nvPr>
            <p:ph type="ftr" sz="quarter" idx="11"/>
          </p:nvPr>
        </p:nvSpPr>
        <p:spPr>
          <a:xfrm>
            <a:off x="8077200" y="12712700"/>
            <a:ext cx="8229600" cy="730250"/>
          </a:xfrm>
          <a:prstGeom prst="rect">
            <a:avLst/>
          </a:prstGeom>
        </p:spPr>
        <p:txBody>
          <a:bodyPr/>
          <a:lstStyle/>
          <a:p>
            <a:endParaRPr lang="zh-CN" altLang="en-US"/>
          </a:p>
        </p:txBody>
      </p:sp>
      <p:sp>
        <p:nvSpPr>
          <p:cNvPr id="4" name="灯片编号占位符 3">
            <a:extLst>
              <a:ext uri="{FF2B5EF4-FFF2-40B4-BE49-F238E27FC236}">
                <a16:creationId xmlns:a16="http://schemas.microsoft.com/office/drawing/2014/main" id="{2D0948E6-84DA-A905-3AB2-24055FE62187}"/>
              </a:ext>
            </a:extLst>
          </p:cNvPr>
          <p:cNvSpPr>
            <a:spLocks noGrp="1"/>
          </p:cNvSpPr>
          <p:nvPr>
            <p:ph type="sldNum" sz="quarter" idx="12"/>
          </p:nvPr>
        </p:nvSpPr>
        <p:spPr>
          <a:xfrm>
            <a:off x="17221200" y="12712700"/>
            <a:ext cx="5486400" cy="730250"/>
          </a:xfrm>
          <a:prstGeom prst="rect">
            <a:avLst/>
          </a:prstGeom>
        </p:spPr>
        <p:txBody>
          <a:bodyPr/>
          <a:lstStyle/>
          <a:p>
            <a:fld id="{F8C65456-48B5-4B02-BAD7-449575432D9F}" type="slidenum">
              <a:rPr lang="zh-CN" altLang="en-US" smtClean="0"/>
              <a:t>‹#›</a:t>
            </a:fld>
            <a:endParaRPr lang="zh-CN" altLang="en-US"/>
          </a:p>
        </p:txBody>
      </p:sp>
    </p:spTree>
    <p:extLst>
      <p:ext uri="{BB962C8B-B14F-4D97-AF65-F5344CB8AC3E}">
        <p14:creationId xmlns:p14="http://schemas.microsoft.com/office/powerpoint/2010/main" val="2250414928"/>
      </p:ext>
    </p:extLst>
  </p:cSld>
  <p:clrMapOvr>
    <a:masterClrMapping/>
  </p:clrMapOvr>
  <p:extLst>
    <p:ext uri="{DCECCB84-F9BA-43D5-87BE-67443E8EF086}">
      <p15:sldGuideLst xmlns:p15="http://schemas.microsoft.com/office/powerpoint/2012/main">
        <p15:guide id="1" pos="7680" userDrawn="1">
          <p15:clr>
            <a:srgbClr val="FBAE40"/>
          </p15:clr>
        </p15:guide>
        <p15:guide id="2" orient="horz" pos="918" userDrawn="1">
          <p15:clr>
            <a:srgbClr val="FBAE40"/>
          </p15:clr>
        </p15:guide>
        <p15:guide id="3" orient="horz" pos="2188" userDrawn="1">
          <p15:clr>
            <a:srgbClr val="FBAE40"/>
          </p15:clr>
        </p15:guide>
        <p15:guide id="4" orient="horz" pos="7722" userDrawn="1">
          <p15:clr>
            <a:srgbClr val="FBAE40"/>
          </p15:clr>
        </p15:guide>
        <p15:guide id="5" pos="1103" userDrawn="1">
          <p15:clr>
            <a:srgbClr val="FBAE40"/>
          </p15:clr>
        </p15:guide>
        <p15:guide id="6" pos="14257" userDrawn="1">
          <p15:clr>
            <a:srgbClr val="FBAE40"/>
          </p15:clr>
        </p15:guide>
        <p15:guide id="7" orient="horz" pos="4320" userDrawn="1">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8AB2EC-9758-7049-E6E2-52A100E11EFE}"/>
              </a:ext>
            </a:extLst>
          </p:cNvPr>
          <p:cNvSpPr>
            <a:spLocks noGrp="1"/>
          </p:cNvSpPr>
          <p:nvPr>
            <p:ph type="title"/>
          </p:nvPr>
        </p:nvSpPr>
        <p:spPr>
          <a:xfrm>
            <a:off x="1679575" y="914400"/>
            <a:ext cx="7864475" cy="32004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33E699F-8DE1-743D-095D-18D9373D7EB1}"/>
              </a:ext>
            </a:extLst>
          </p:cNvPr>
          <p:cNvSpPr>
            <a:spLocks noGrp="1"/>
          </p:cNvSpPr>
          <p:nvPr>
            <p:ph idx="1"/>
          </p:nvPr>
        </p:nvSpPr>
        <p:spPr>
          <a:xfrm>
            <a:off x="10366375" y="1974850"/>
            <a:ext cx="12344400" cy="9747250"/>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2C76003-41C7-3C11-6939-1A045740E70E}"/>
              </a:ext>
            </a:extLst>
          </p:cNvPr>
          <p:cNvSpPr>
            <a:spLocks noGrp="1"/>
          </p:cNvSpPr>
          <p:nvPr>
            <p:ph type="body" sz="half" idx="2"/>
          </p:nvPr>
        </p:nvSpPr>
        <p:spPr>
          <a:xfrm>
            <a:off x="1679575" y="4114800"/>
            <a:ext cx="7864475" cy="7623175"/>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BF14E2F-DB00-2F2D-BC90-EF7AC419A06F}"/>
              </a:ext>
            </a:extLst>
          </p:cNvPr>
          <p:cNvSpPr>
            <a:spLocks noGrp="1"/>
          </p:cNvSpPr>
          <p:nvPr>
            <p:ph type="dt" sz="half" idx="10"/>
          </p:nvPr>
        </p:nvSpPr>
        <p:spPr>
          <a:xfrm>
            <a:off x="1676400" y="12712700"/>
            <a:ext cx="5486400" cy="730250"/>
          </a:xfrm>
          <a:prstGeom prst="rect">
            <a:avLst/>
          </a:prstGeom>
        </p:spPr>
        <p:txBody>
          <a:bodyPr/>
          <a:lstStyle/>
          <a:p>
            <a:fld id="{927E2F00-D444-4F3F-8F83-C2C2CBA51122}" type="datetimeFigureOut">
              <a:rPr lang="zh-CN" altLang="en-US" smtClean="0"/>
              <a:t>2023/1/12</a:t>
            </a:fld>
            <a:endParaRPr lang="zh-CN" altLang="en-US"/>
          </a:p>
        </p:txBody>
      </p:sp>
      <p:sp>
        <p:nvSpPr>
          <p:cNvPr id="6" name="页脚占位符 5">
            <a:extLst>
              <a:ext uri="{FF2B5EF4-FFF2-40B4-BE49-F238E27FC236}">
                <a16:creationId xmlns:a16="http://schemas.microsoft.com/office/drawing/2014/main" id="{B423AF33-D579-C5EA-D1B8-57886F94DDC0}"/>
              </a:ext>
            </a:extLst>
          </p:cNvPr>
          <p:cNvSpPr>
            <a:spLocks noGrp="1"/>
          </p:cNvSpPr>
          <p:nvPr>
            <p:ph type="ftr" sz="quarter" idx="11"/>
          </p:nvPr>
        </p:nvSpPr>
        <p:spPr>
          <a:xfrm>
            <a:off x="8077200" y="12712700"/>
            <a:ext cx="8229600" cy="730250"/>
          </a:xfrm>
          <a:prstGeom prst="rect">
            <a:avLst/>
          </a:prstGeom>
        </p:spPr>
        <p:txBody>
          <a:bodyPr/>
          <a:lstStyle/>
          <a:p>
            <a:endParaRPr lang="zh-CN" altLang="en-US"/>
          </a:p>
        </p:txBody>
      </p:sp>
      <p:sp>
        <p:nvSpPr>
          <p:cNvPr id="7" name="灯片编号占位符 6">
            <a:extLst>
              <a:ext uri="{FF2B5EF4-FFF2-40B4-BE49-F238E27FC236}">
                <a16:creationId xmlns:a16="http://schemas.microsoft.com/office/drawing/2014/main" id="{5E14D958-332C-D5EE-BE1A-4AC67C859CD1}"/>
              </a:ext>
            </a:extLst>
          </p:cNvPr>
          <p:cNvSpPr>
            <a:spLocks noGrp="1"/>
          </p:cNvSpPr>
          <p:nvPr>
            <p:ph type="sldNum" sz="quarter" idx="12"/>
          </p:nvPr>
        </p:nvSpPr>
        <p:spPr>
          <a:xfrm>
            <a:off x="17221200" y="12712700"/>
            <a:ext cx="5486400" cy="730250"/>
          </a:xfrm>
          <a:prstGeom prst="rect">
            <a:avLst/>
          </a:prstGeom>
        </p:spPr>
        <p:txBody>
          <a:bodyPr/>
          <a:lstStyle/>
          <a:p>
            <a:fld id="{F8C65456-48B5-4B02-BAD7-449575432D9F}" type="slidenum">
              <a:rPr lang="zh-CN" altLang="en-US" smtClean="0"/>
              <a:t>‹#›</a:t>
            </a:fld>
            <a:endParaRPr lang="zh-CN" altLang="en-US"/>
          </a:p>
        </p:txBody>
      </p:sp>
    </p:spTree>
    <p:extLst>
      <p:ext uri="{BB962C8B-B14F-4D97-AF65-F5344CB8AC3E}">
        <p14:creationId xmlns:p14="http://schemas.microsoft.com/office/powerpoint/2010/main" val="187876121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0A84F3-5322-DD26-9510-E9C479EF3D06}"/>
              </a:ext>
            </a:extLst>
          </p:cNvPr>
          <p:cNvSpPr>
            <a:spLocks noGrp="1"/>
          </p:cNvSpPr>
          <p:nvPr>
            <p:ph type="title"/>
          </p:nvPr>
        </p:nvSpPr>
        <p:spPr>
          <a:xfrm>
            <a:off x="1679575" y="914400"/>
            <a:ext cx="7864475" cy="32004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EEF6C92-5E61-BB87-61F8-1D8B41FF8BFB}"/>
              </a:ext>
            </a:extLst>
          </p:cNvPr>
          <p:cNvSpPr>
            <a:spLocks noGrp="1"/>
          </p:cNvSpPr>
          <p:nvPr>
            <p:ph type="pic" idx="1"/>
          </p:nvPr>
        </p:nvSpPr>
        <p:spPr>
          <a:xfrm>
            <a:off x="10366375" y="1974850"/>
            <a:ext cx="12344400" cy="974725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ACB6996-8DA1-BE4E-F735-F6FEECC8FB4E}"/>
              </a:ext>
            </a:extLst>
          </p:cNvPr>
          <p:cNvSpPr>
            <a:spLocks noGrp="1"/>
          </p:cNvSpPr>
          <p:nvPr>
            <p:ph type="body" sz="half" idx="2"/>
          </p:nvPr>
        </p:nvSpPr>
        <p:spPr>
          <a:xfrm>
            <a:off x="1679575" y="4114800"/>
            <a:ext cx="7864475" cy="7623175"/>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B0FFF17-9EF1-7DB1-93F3-885B5FF57D42}"/>
              </a:ext>
            </a:extLst>
          </p:cNvPr>
          <p:cNvSpPr>
            <a:spLocks noGrp="1"/>
          </p:cNvSpPr>
          <p:nvPr>
            <p:ph type="dt" sz="half" idx="10"/>
          </p:nvPr>
        </p:nvSpPr>
        <p:spPr>
          <a:xfrm>
            <a:off x="1676400" y="12712700"/>
            <a:ext cx="5486400" cy="730250"/>
          </a:xfrm>
          <a:prstGeom prst="rect">
            <a:avLst/>
          </a:prstGeom>
        </p:spPr>
        <p:txBody>
          <a:bodyPr/>
          <a:lstStyle/>
          <a:p>
            <a:fld id="{927E2F00-D444-4F3F-8F83-C2C2CBA51122}" type="datetimeFigureOut">
              <a:rPr lang="zh-CN" altLang="en-US" smtClean="0"/>
              <a:t>2023/1/12</a:t>
            </a:fld>
            <a:endParaRPr lang="zh-CN" altLang="en-US"/>
          </a:p>
        </p:txBody>
      </p:sp>
      <p:sp>
        <p:nvSpPr>
          <p:cNvPr id="6" name="页脚占位符 5">
            <a:extLst>
              <a:ext uri="{FF2B5EF4-FFF2-40B4-BE49-F238E27FC236}">
                <a16:creationId xmlns:a16="http://schemas.microsoft.com/office/drawing/2014/main" id="{A58679A8-B35A-ED1D-2BB0-1196F0D1A3AD}"/>
              </a:ext>
            </a:extLst>
          </p:cNvPr>
          <p:cNvSpPr>
            <a:spLocks noGrp="1"/>
          </p:cNvSpPr>
          <p:nvPr>
            <p:ph type="ftr" sz="quarter" idx="11"/>
          </p:nvPr>
        </p:nvSpPr>
        <p:spPr>
          <a:xfrm>
            <a:off x="8077200" y="12712700"/>
            <a:ext cx="8229600" cy="730250"/>
          </a:xfrm>
          <a:prstGeom prst="rect">
            <a:avLst/>
          </a:prstGeom>
        </p:spPr>
        <p:txBody>
          <a:bodyPr/>
          <a:lstStyle/>
          <a:p>
            <a:endParaRPr lang="zh-CN" altLang="en-US"/>
          </a:p>
        </p:txBody>
      </p:sp>
      <p:sp>
        <p:nvSpPr>
          <p:cNvPr id="7" name="灯片编号占位符 6">
            <a:extLst>
              <a:ext uri="{FF2B5EF4-FFF2-40B4-BE49-F238E27FC236}">
                <a16:creationId xmlns:a16="http://schemas.microsoft.com/office/drawing/2014/main" id="{472CE08C-928F-E38E-3EAB-5D711DF1C3B3}"/>
              </a:ext>
            </a:extLst>
          </p:cNvPr>
          <p:cNvSpPr>
            <a:spLocks noGrp="1"/>
          </p:cNvSpPr>
          <p:nvPr>
            <p:ph type="sldNum" sz="quarter" idx="12"/>
          </p:nvPr>
        </p:nvSpPr>
        <p:spPr>
          <a:xfrm>
            <a:off x="17221200" y="12712700"/>
            <a:ext cx="5486400" cy="730250"/>
          </a:xfrm>
          <a:prstGeom prst="rect">
            <a:avLst/>
          </a:prstGeom>
        </p:spPr>
        <p:txBody>
          <a:bodyPr/>
          <a:lstStyle/>
          <a:p>
            <a:fld id="{F8C65456-48B5-4B02-BAD7-449575432D9F}" type="slidenum">
              <a:rPr lang="zh-CN" altLang="en-US" smtClean="0"/>
              <a:t>‹#›</a:t>
            </a:fld>
            <a:endParaRPr lang="zh-CN" altLang="en-US"/>
          </a:p>
        </p:txBody>
      </p:sp>
    </p:spTree>
    <p:extLst>
      <p:ext uri="{BB962C8B-B14F-4D97-AF65-F5344CB8AC3E}">
        <p14:creationId xmlns:p14="http://schemas.microsoft.com/office/powerpoint/2010/main" val="19454052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reserve="1">
  <p:cSld name="节">
    <p:bg>
      <p:bgPr>
        <a:solidFill>
          <a:srgbClr val="2E7EEE"/>
        </a:solidFill>
        <a:effectLst/>
      </p:bgPr>
    </p:bg>
    <p:spTree>
      <p:nvGrpSpPr>
        <p:cNvPr id="1" name=""/>
        <p:cNvGrpSpPr/>
        <p:nvPr/>
      </p:nvGrpSpPr>
      <p:grpSpPr>
        <a:xfrm>
          <a:off x="0" y="0"/>
          <a:ext cx="0" cy="0"/>
          <a:chOff x="0" y="0"/>
          <a:chExt cx="0" cy="0"/>
        </a:xfrm>
      </p:grpSpPr>
      <p:sp>
        <p:nvSpPr>
          <p:cNvPr id="21" name="章节标题"/>
          <p:cNvSpPr txBox="1">
            <a:spLocks noGrp="1"/>
          </p:cNvSpPr>
          <p:nvPr>
            <p:ph type="title" hasCustomPrompt="1"/>
          </p:nvPr>
        </p:nvSpPr>
        <p:spPr>
          <a:xfrm>
            <a:off x="1206496" y="4533900"/>
            <a:ext cx="21971004" cy="4648200"/>
          </a:xfrm>
          <a:prstGeom prst="rect">
            <a:avLst/>
          </a:prstGeom>
        </p:spPr>
        <p:txBody>
          <a:bodyPr anchor="ctr"/>
          <a:lstStyle>
            <a:lvl1pPr>
              <a:defRPr sz="11600" b="0" spc="-232">
                <a:solidFill>
                  <a:srgbClr val="FFFFFF"/>
                </a:solidFill>
                <a:latin typeface="Noto Sans SC Regular"/>
                <a:ea typeface="Noto Sans SC Regular"/>
                <a:cs typeface="Noto Sans SC Regular"/>
                <a:sym typeface="Noto Sans SC Regular"/>
              </a:defRPr>
            </a:lvl1pPr>
          </a:lstStyle>
          <a:p>
            <a:r>
              <a:t>章节标题</a:t>
            </a:r>
          </a:p>
        </p:txBody>
      </p:sp>
      <p:sp>
        <p:nvSpPr>
          <p:cNvPr id="22" name="幻灯片编号"/>
          <p:cNvSpPr txBox="1">
            <a:spLocks noGrp="1"/>
          </p:cNvSpPr>
          <p:nvPr>
            <p:ph type="sldNum" sz="quarter" idx="2"/>
          </p:nvPr>
        </p:nvSpPr>
        <p:spPr>
          <a:xfrm>
            <a:off x="12001499" y="13085233"/>
            <a:ext cx="368505" cy="374600"/>
          </a:xfrm>
          <a:prstGeom prst="rect">
            <a:avLst/>
          </a:prstGeom>
        </p:spPr>
        <p:txBody>
          <a:bodyPr/>
          <a:lstStyle>
            <a:lvl1pPr>
              <a:defRPr>
                <a:solidFill>
                  <a:srgbClr val="FFFFFF"/>
                </a:solidFill>
              </a:defRPr>
            </a:lvl1pPr>
          </a:lstStyle>
          <a:p>
            <a:fld id="{86CB4B4D-7CA3-9044-876B-883B54F8677D}" type="slidenum">
              <a:rPr/>
              <a:t>‹#›</a:t>
            </a:fld>
            <a:endParaRPr/>
          </a:p>
        </p:txBody>
      </p:sp>
    </p:spTree>
    <p:extLst>
      <p:ext uri="{BB962C8B-B14F-4D97-AF65-F5344CB8AC3E}">
        <p14:creationId xmlns:p14="http://schemas.microsoft.com/office/powerpoint/2010/main" val="3474978501"/>
      </p:ext>
    </p:extLst>
  </p:cSld>
  <p:clrMapOvr>
    <a:masterClrMapping/>
  </p:clrMapOvr>
  <p:transition spd="med"/>
</p:sldLayout>
</file>

<file path=ppt/slideLayouts/slideLayout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9F3CD2-3E2E-AF1F-C2E4-77B167A2962A}"/>
              </a:ext>
            </a:extLst>
          </p:cNvPr>
          <p:cNvSpPr>
            <a:spLocks noGrp="1"/>
          </p:cNvSpPr>
          <p:nvPr>
            <p:ph type="title"/>
          </p:nvPr>
        </p:nvSpPr>
        <p:spPr>
          <a:xfrm>
            <a:off x="1676400" y="730250"/>
            <a:ext cx="21031200" cy="2651125"/>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FB4FAFF-9315-CB5C-15EF-59ACEFE2D734}"/>
              </a:ext>
            </a:extLst>
          </p:cNvPr>
          <p:cNvSpPr>
            <a:spLocks noGrp="1"/>
          </p:cNvSpPr>
          <p:nvPr>
            <p:ph type="body" orient="vert" idx="1"/>
          </p:nvPr>
        </p:nvSpPr>
        <p:spPr>
          <a:xfrm>
            <a:off x="1676400" y="3651250"/>
            <a:ext cx="21031200" cy="8702675"/>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496F853-1175-AEDE-F4C3-84EEE28D6EF8}"/>
              </a:ext>
            </a:extLst>
          </p:cNvPr>
          <p:cNvSpPr>
            <a:spLocks noGrp="1"/>
          </p:cNvSpPr>
          <p:nvPr>
            <p:ph type="dt" sz="half" idx="10"/>
          </p:nvPr>
        </p:nvSpPr>
        <p:spPr>
          <a:xfrm>
            <a:off x="1676400" y="12712700"/>
            <a:ext cx="5486400" cy="730250"/>
          </a:xfrm>
          <a:prstGeom prst="rect">
            <a:avLst/>
          </a:prstGeom>
        </p:spPr>
        <p:txBody>
          <a:bodyPr/>
          <a:lstStyle/>
          <a:p>
            <a:fld id="{927E2F00-D444-4F3F-8F83-C2C2CBA51122}" type="datetimeFigureOut">
              <a:rPr lang="zh-CN" altLang="en-US" smtClean="0"/>
              <a:t>2023/1/12</a:t>
            </a:fld>
            <a:endParaRPr lang="zh-CN" altLang="en-US"/>
          </a:p>
        </p:txBody>
      </p:sp>
      <p:sp>
        <p:nvSpPr>
          <p:cNvPr id="5" name="页脚占位符 4">
            <a:extLst>
              <a:ext uri="{FF2B5EF4-FFF2-40B4-BE49-F238E27FC236}">
                <a16:creationId xmlns:a16="http://schemas.microsoft.com/office/drawing/2014/main" id="{244FA06B-2263-ADFF-E311-60BEE4DC8439}"/>
              </a:ext>
            </a:extLst>
          </p:cNvPr>
          <p:cNvSpPr>
            <a:spLocks noGrp="1"/>
          </p:cNvSpPr>
          <p:nvPr>
            <p:ph type="ftr" sz="quarter" idx="11"/>
          </p:nvPr>
        </p:nvSpPr>
        <p:spPr>
          <a:xfrm>
            <a:off x="8077200" y="12712700"/>
            <a:ext cx="8229600" cy="730250"/>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D36F856D-5AB0-C07F-3EF2-5DC1FFBBE269}"/>
              </a:ext>
            </a:extLst>
          </p:cNvPr>
          <p:cNvSpPr>
            <a:spLocks noGrp="1"/>
          </p:cNvSpPr>
          <p:nvPr>
            <p:ph type="sldNum" sz="quarter" idx="12"/>
          </p:nvPr>
        </p:nvSpPr>
        <p:spPr>
          <a:xfrm>
            <a:off x="17221200" y="12712700"/>
            <a:ext cx="5486400" cy="730250"/>
          </a:xfrm>
          <a:prstGeom prst="rect">
            <a:avLst/>
          </a:prstGeom>
        </p:spPr>
        <p:txBody>
          <a:bodyPr/>
          <a:lstStyle/>
          <a:p>
            <a:fld id="{F8C65456-48B5-4B02-BAD7-449575432D9F}" type="slidenum">
              <a:rPr lang="zh-CN" altLang="en-US" smtClean="0"/>
              <a:t>‹#›</a:t>
            </a:fld>
            <a:endParaRPr lang="zh-CN" altLang="en-US"/>
          </a:p>
        </p:txBody>
      </p:sp>
    </p:spTree>
    <p:extLst>
      <p:ext uri="{BB962C8B-B14F-4D97-AF65-F5344CB8AC3E}">
        <p14:creationId xmlns:p14="http://schemas.microsoft.com/office/powerpoint/2010/main" val="90885170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2CD7C4D-7E1D-BA90-924F-36EE0D6053E7}"/>
              </a:ext>
            </a:extLst>
          </p:cNvPr>
          <p:cNvSpPr>
            <a:spLocks noGrp="1"/>
          </p:cNvSpPr>
          <p:nvPr>
            <p:ph type="title" orient="vert"/>
          </p:nvPr>
        </p:nvSpPr>
        <p:spPr>
          <a:xfrm>
            <a:off x="17449800" y="730250"/>
            <a:ext cx="5257800" cy="11623675"/>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2A2C38B-EAC5-2FBD-B9D1-A00972927217}"/>
              </a:ext>
            </a:extLst>
          </p:cNvPr>
          <p:cNvSpPr>
            <a:spLocks noGrp="1"/>
          </p:cNvSpPr>
          <p:nvPr>
            <p:ph type="body" orient="vert" idx="1"/>
          </p:nvPr>
        </p:nvSpPr>
        <p:spPr>
          <a:xfrm>
            <a:off x="1676400" y="730250"/>
            <a:ext cx="15621000" cy="11623675"/>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C811EE8-D87D-DEA3-1FAF-7252306DCB36}"/>
              </a:ext>
            </a:extLst>
          </p:cNvPr>
          <p:cNvSpPr>
            <a:spLocks noGrp="1"/>
          </p:cNvSpPr>
          <p:nvPr>
            <p:ph type="dt" sz="half" idx="10"/>
          </p:nvPr>
        </p:nvSpPr>
        <p:spPr>
          <a:xfrm>
            <a:off x="1676400" y="12712700"/>
            <a:ext cx="5486400" cy="730250"/>
          </a:xfrm>
          <a:prstGeom prst="rect">
            <a:avLst/>
          </a:prstGeom>
        </p:spPr>
        <p:txBody>
          <a:bodyPr/>
          <a:lstStyle/>
          <a:p>
            <a:fld id="{927E2F00-D444-4F3F-8F83-C2C2CBA51122}" type="datetimeFigureOut">
              <a:rPr lang="zh-CN" altLang="en-US" smtClean="0"/>
              <a:t>2023/1/12</a:t>
            </a:fld>
            <a:endParaRPr lang="zh-CN" altLang="en-US"/>
          </a:p>
        </p:txBody>
      </p:sp>
      <p:sp>
        <p:nvSpPr>
          <p:cNvPr id="5" name="页脚占位符 4">
            <a:extLst>
              <a:ext uri="{FF2B5EF4-FFF2-40B4-BE49-F238E27FC236}">
                <a16:creationId xmlns:a16="http://schemas.microsoft.com/office/drawing/2014/main" id="{C3CAED45-F964-9204-0D5A-2F9182F0B5F4}"/>
              </a:ext>
            </a:extLst>
          </p:cNvPr>
          <p:cNvSpPr>
            <a:spLocks noGrp="1"/>
          </p:cNvSpPr>
          <p:nvPr>
            <p:ph type="ftr" sz="quarter" idx="11"/>
          </p:nvPr>
        </p:nvSpPr>
        <p:spPr>
          <a:xfrm>
            <a:off x="8077200" y="12712700"/>
            <a:ext cx="8229600" cy="730250"/>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8FBA6F93-5B83-08D6-D4A9-DBA0BD990CD5}"/>
              </a:ext>
            </a:extLst>
          </p:cNvPr>
          <p:cNvSpPr>
            <a:spLocks noGrp="1"/>
          </p:cNvSpPr>
          <p:nvPr>
            <p:ph type="sldNum" sz="quarter" idx="12"/>
          </p:nvPr>
        </p:nvSpPr>
        <p:spPr>
          <a:xfrm>
            <a:off x="17221200" y="12712700"/>
            <a:ext cx="5486400" cy="730250"/>
          </a:xfrm>
          <a:prstGeom prst="rect">
            <a:avLst/>
          </a:prstGeom>
        </p:spPr>
        <p:txBody>
          <a:bodyPr/>
          <a:lstStyle/>
          <a:p>
            <a:fld id="{F8C65456-48B5-4B02-BAD7-449575432D9F}" type="slidenum">
              <a:rPr lang="zh-CN" altLang="en-US" smtClean="0"/>
              <a:t>‹#›</a:t>
            </a:fld>
            <a:endParaRPr lang="zh-CN" altLang="en-US"/>
          </a:p>
        </p:txBody>
      </p:sp>
    </p:spTree>
    <p:extLst>
      <p:ext uri="{BB962C8B-B14F-4D97-AF65-F5344CB8AC3E}">
        <p14:creationId xmlns:p14="http://schemas.microsoft.com/office/powerpoint/2010/main" val="12338027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正文">
    <p:spTree>
      <p:nvGrpSpPr>
        <p:cNvPr id="1" name=""/>
        <p:cNvGrpSpPr/>
        <p:nvPr/>
      </p:nvGrpSpPr>
      <p:grpSpPr>
        <a:xfrm>
          <a:off x="0" y="0"/>
          <a:ext cx="0" cy="0"/>
          <a:chOff x="0" y="0"/>
          <a:chExt cx="0" cy="0"/>
        </a:xfrm>
      </p:grpSpPr>
    </p:spTree>
    <p:extLst>
      <p:ext uri="{BB962C8B-B14F-4D97-AF65-F5344CB8AC3E}">
        <p14:creationId xmlns:p14="http://schemas.microsoft.com/office/powerpoint/2010/main" val="1553051336"/>
      </p:ext>
    </p:extLst>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正文">
    <p:spTree>
      <p:nvGrpSpPr>
        <p:cNvPr id="1" name=""/>
        <p:cNvGrpSpPr/>
        <p:nvPr/>
      </p:nvGrpSpPr>
      <p:grpSpPr>
        <a:xfrm>
          <a:off x="0" y="0"/>
          <a:ext cx="0" cy="0"/>
          <a:chOff x="0" y="0"/>
          <a:chExt cx="0" cy="0"/>
        </a:xfrm>
      </p:grpSpPr>
    </p:spTree>
    <p:extLst>
      <p:ext uri="{BB962C8B-B14F-4D97-AF65-F5344CB8AC3E}">
        <p14:creationId xmlns:p14="http://schemas.microsoft.com/office/powerpoint/2010/main" val="3196180999"/>
      </p:ext>
    </p:extLst>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正文">
    <p:spTree>
      <p:nvGrpSpPr>
        <p:cNvPr id="1" name=""/>
        <p:cNvGrpSpPr/>
        <p:nvPr/>
      </p:nvGrpSpPr>
      <p:grpSpPr>
        <a:xfrm>
          <a:off x="0" y="0"/>
          <a:ext cx="0" cy="0"/>
          <a:chOff x="0" y="0"/>
          <a:chExt cx="0" cy="0"/>
        </a:xfrm>
      </p:grpSpPr>
    </p:spTree>
    <p:extLst>
      <p:ext uri="{BB962C8B-B14F-4D97-AF65-F5344CB8AC3E}">
        <p14:creationId xmlns:p14="http://schemas.microsoft.com/office/powerpoint/2010/main" val="1681738644"/>
      </p:ext>
    </p:extLst>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1676400" y="12712700"/>
            <a:ext cx="5486400" cy="730250"/>
          </a:xfrm>
          <a:prstGeom prst="rect">
            <a:avLst/>
          </a:prstGeom>
        </p:spPr>
        <p:txBody>
          <a:bodyPr/>
          <a:lstStyle/>
          <a:p>
            <a:fld id="{B4BF5B8E-16BB-4A69-9426-2FD4D3BD58AB}" type="datetimeFigureOut">
              <a:rPr lang="zh-CN" altLang="en-US" smtClean="0"/>
              <a:t>2023/1/12</a:t>
            </a:fld>
            <a:endParaRPr lang="zh-CN" altLang="en-US"/>
          </a:p>
        </p:txBody>
      </p:sp>
      <p:sp>
        <p:nvSpPr>
          <p:cNvPr id="3" name="页脚占位符 2"/>
          <p:cNvSpPr>
            <a:spLocks noGrp="1"/>
          </p:cNvSpPr>
          <p:nvPr>
            <p:ph type="ftr" sz="quarter" idx="11"/>
          </p:nvPr>
        </p:nvSpPr>
        <p:spPr>
          <a:xfrm>
            <a:off x="8077200" y="12712700"/>
            <a:ext cx="8229600" cy="730250"/>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17221200" y="12712700"/>
            <a:ext cx="5486400" cy="730250"/>
          </a:xfrm>
          <a:prstGeom prst="rect">
            <a:avLst/>
          </a:prstGeom>
        </p:spPr>
        <p:txBody>
          <a:bodyPr/>
          <a:lstStyle/>
          <a:p>
            <a:fld id="{DDA6249D-E4CE-4FBC-B6D3-E95B13A135BC}" type="slidenum">
              <a:rPr lang="zh-CN" altLang="en-US" smtClean="0"/>
              <a:t>‹#›</a:t>
            </a:fld>
            <a:endParaRPr lang="zh-CN" altLang="en-US"/>
          </a:p>
        </p:txBody>
      </p:sp>
    </p:spTree>
    <p:extLst>
      <p:ext uri="{BB962C8B-B14F-4D97-AF65-F5344CB8AC3E}">
        <p14:creationId xmlns:p14="http://schemas.microsoft.com/office/powerpoint/2010/main" val="16716114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33650894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itle">
  <p:cSld name="1_标题">
    <p:spTree>
      <p:nvGrpSpPr>
        <p:cNvPr id="1" name=""/>
        <p:cNvGrpSpPr/>
        <p:nvPr/>
      </p:nvGrpSpPr>
      <p:grpSpPr>
        <a:xfrm>
          <a:off x="0" y="0"/>
          <a:ext cx="0" cy="0"/>
          <a:chOff x="0" y="0"/>
          <a:chExt cx="0" cy="0"/>
        </a:xfrm>
      </p:grpSpPr>
      <p:sp>
        <p:nvSpPr>
          <p:cNvPr id="11" name="作者和日期"/>
          <p:cNvSpPr txBox="1">
            <a:spLocks noGrp="1"/>
          </p:cNvSpPr>
          <p:nvPr>
            <p:ph type="body" sz="quarter" idx="21" hasCustomPrompt="1"/>
          </p:nvPr>
        </p:nvSpPr>
        <p:spPr>
          <a:xfrm>
            <a:off x="1201340" y="11847162"/>
            <a:ext cx="21971004" cy="636980"/>
          </a:xfrm>
          <a:prstGeom prst="rect">
            <a:avLst/>
          </a:prstGeom>
        </p:spPr>
        <p:txBody>
          <a:bodyPr lIns="45719" tIns="45719" rIns="45719" bIns="45719"/>
          <a:lstStyle>
            <a:lvl1pPr defTabSz="338455">
              <a:spcBef>
                <a:spcPts val="0"/>
              </a:spcBef>
              <a:defRPr sz="1475" spc="0">
                <a:solidFill>
                  <a:srgbClr val="FFFFFF"/>
                </a:solidFill>
                <a:latin typeface="Noto Sans SC Bold"/>
                <a:ea typeface="Noto Sans SC Bold"/>
                <a:cs typeface="Noto Sans SC Bold"/>
                <a:sym typeface="Noto Sans SC Bold"/>
              </a:defRPr>
            </a:lvl1pPr>
          </a:lstStyle>
          <a:p>
            <a:r>
              <a:t>作者和日期</a:t>
            </a:r>
          </a:p>
        </p:txBody>
      </p:sp>
      <p:sp>
        <p:nvSpPr>
          <p:cNvPr id="12" name="演示文稿标题"/>
          <p:cNvSpPr txBox="1">
            <a:spLocks noGrp="1"/>
          </p:cNvSpPr>
          <p:nvPr>
            <p:ph type="title" hasCustomPrompt="1"/>
          </p:nvPr>
        </p:nvSpPr>
        <p:spPr>
          <a:xfrm>
            <a:off x="1206496" y="2574993"/>
            <a:ext cx="21971004" cy="4648202"/>
          </a:xfrm>
          <a:prstGeom prst="rect">
            <a:avLst/>
          </a:prstGeom>
        </p:spPr>
        <p:txBody>
          <a:bodyPr anchor="b"/>
          <a:lstStyle>
            <a:lvl1pPr>
              <a:defRPr sz="5800" b="0" spc="-116">
                <a:solidFill>
                  <a:srgbClr val="FFFFFF"/>
                </a:solidFill>
                <a:latin typeface="Noto Sans SC Bold"/>
                <a:ea typeface="Noto Sans SC Bold"/>
                <a:cs typeface="Noto Sans SC Bold"/>
                <a:sym typeface="Noto Sans SC Bold"/>
              </a:defRPr>
            </a:lvl1pPr>
          </a:lstStyle>
          <a:p>
            <a:r>
              <a:t>演示文稿标题</a:t>
            </a:r>
          </a:p>
        </p:txBody>
      </p:sp>
      <p:sp>
        <p:nvSpPr>
          <p:cNvPr id="13" name="正文级别 1…"/>
          <p:cNvSpPr txBox="1">
            <a:spLocks noGrp="1"/>
          </p:cNvSpPr>
          <p:nvPr>
            <p:ph type="body" sz="quarter" idx="1" hasCustomPrompt="1"/>
          </p:nvPr>
        </p:nvSpPr>
        <p:spPr>
          <a:xfrm>
            <a:off x="1201345" y="7210491"/>
            <a:ext cx="21971002" cy="1905002"/>
          </a:xfrm>
          <a:prstGeom prst="rect">
            <a:avLst/>
          </a:prstGeom>
        </p:spPr>
        <p:txBody>
          <a:bodyPr/>
          <a:lstStyle>
            <a:lvl1pPr>
              <a:spcBef>
                <a:spcPts val="0"/>
              </a:spcBef>
              <a:defRPr sz="2750" spc="0">
                <a:solidFill>
                  <a:schemeClr val="accent1"/>
                </a:solidFill>
                <a:latin typeface="Noto Sans SC Bold"/>
                <a:ea typeface="Noto Sans SC Bold"/>
                <a:cs typeface="Noto Sans SC Bold"/>
                <a:sym typeface="Noto Sans SC Bold"/>
              </a:defRPr>
            </a:lvl1pPr>
            <a:lvl2pPr>
              <a:spcBef>
                <a:spcPts val="0"/>
              </a:spcBef>
              <a:defRPr sz="2750" spc="0">
                <a:solidFill>
                  <a:schemeClr val="accent1"/>
                </a:solidFill>
                <a:latin typeface="Noto Sans SC Bold"/>
                <a:ea typeface="Noto Sans SC Bold"/>
                <a:cs typeface="Noto Sans SC Bold"/>
                <a:sym typeface="Noto Sans SC Bold"/>
              </a:defRPr>
            </a:lvl2pPr>
            <a:lvl3pPr>
              <a:spcBef>
                <a:spcPts val="0"/>
              </a:spcBef>
              <a:defRPr sz="2750" spc="0">
                <a:solidFill>
                  <a:schemeClr val="accent1"/>
                </a:solidFill>
                <a:latin typeface="Noto Sans SC Bold"/>
                <a:ea typeface="Noto Sans SC Bold"/>
                <a:cs typeface="Noto Sans SC Bold"/>
                <a:sym typeface="Noto Sans SC Bold"/>
              </a:defRPr>
            </a:lvl3pPr>
            <a:lvl4pPr>
              <a:spcBef>
                <a:spcPts val="0"/>
              </a:spcBef>
              <a:defRPr sz="2750" spc="0">
                <a:solidFill>
                  <a:schemeClr val="accent1"/>
                </a:solidFill>
                <a:latin typeface="Noto Sans SC Bold"/>
                <a:ea typeface="Noto Sans SC Bold"/>
                <a:cs typeface="Noto Sans SC Bold"/>
                <a:sym typeface="Noto Sans SC Bold"/>
              </a:defRPr>
            </a:lvl4pPr>
            <a:lvl5pPr>
              <a:spcBef>
                <a:spcPts val="0"/>
              </a:spcBef>
              <a:defRPr sz="2750" spc="0">
                <a:solidFill>
                  <a:schemeClr val="accent1"/>
                </a:solidFill>
                <a:latin typeface="Noto Sans SC Bold"/>
                <a:ea typeface="Noto Sans SC Bold"/>
                <a:cs typeface="Noto Sans SC Bold"/>
                <a:sym typeface="Noto Sans SC Bold"/>
              </a:defRPr>
            </a:lvl5pPr>
          </a:lstStyle>
          <a:p>
            <a:r>
              <a:t>演示文稿副标题</a:t>
            </a:r>
          </a:p>
          <a:p>
            <a:pPr lvl="1"/>
            <a:endParaRPr/>
          </a:p>
          <a:p>
            <a:pPr lvl="2"/>
            <a:endParaRPr/>
          </a:p>
          <a:p>
            <a:pPr lvl="3"/>
            <a:endParaRPr/>
          </a:p>
          <a:p>
            <a:pPr lvl="4"/>
            <a:endParaRPr/>
          </a:p>
        </p:txBody>
      </p:sp>
      <p:sp>
        <p:nvSpPr>
          <p:cNvPr id="14" name="幻灯片编号"/>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rPr/>
              <a:t>‹#›</a:t>
            </a:fld>
            <a:endParaRPr/>
          </a:p>
        </p:txBody>
      </p:sp>
    </p:spTree>
    <p:extLst>
      <p:ext uri="{BB962C8B-B14F-4D97-AF65-F5344CB8AC3E}">
        <p14:creationId xmlns:p14="http://schemas.microsoft.com/office/powerpoint/2010/main" val="4124425754"/>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13" Type="http://schemas.openxmlformats.org/officeDocument/2006/relationships/image" Target="../media/image1.png"/><Relationship Id="rId3" Type="http://schemas.openxmlformats.org/officeDocument/2006/relationships/slideLayout" Target="../slideLayouts/slideLayout12.xml"/><Relationship Id="rId7" Type="http://schemas.openxmlformats.org/officeDocument/2006/relationships/slideLayout" Target="../slideLayouts/slideLayout16.xml"/><Relationship Id="rId12" Type="http://schemas.openxmlformats.org/officeDocument/2006/relationships/theme" Target="../theme/theme2.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5" Type="http://schemas.openxmlformats.org/officeDocument/2006/relationships/slideLayout" Target="../slideLayouts/slideLayout14.xml"/><Relationship Id="rId10" Type="http://schemas.openxmlformats.org/officeDocument/2006/relationships/slideLayout" Target="../slideLayouts/slideLayout19.xml"/><Relationship Id="rId4" Type="http://schemas.openxmlformats.org/officeDocument/2006/relationships/slideLayout" Target="../slideLayouts/slideLayout13.xml"/><Relationship Id="rId9" Type="http://schemas.openxmlformats.org/officeDocument/2006/relationships/slideLayout" Target="../slideLayouts/slideLayout18.xml"/><Relationship Id="rId14" Type="http://schemas.openxmlformats.org/officeDocument/2006/relationships/image" Target="../media/image2.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image" Target="../media/image3.png"/><Relationship Id="rId3" Type="http://schemas.openxmlformats.org/officeDocument/2006/relationships/slideLayout" Target="../slideLayouts/slideLayout23.xml"/><Relationship Id="rId7" Type="http://schemas.openxmlformats.org/officeDocument/2006/relationships/slideLayout" Target="../slideLayouts/slideLayout27.xml"/><Relationship Id="rId12" Type="http://schemas.openxmlformats.org/officeDocument/2006/relationships/theme" Target="../theme/theme3.xml"/><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5" Type="http://schemas.openxmlformats.org/officeDocument/2006/relationships/slideLayout" Target="../slideLayouts/slideLayout25.xml"/><Relationship Id="rId10" Type="http://schemas.openxmlformats.org/officeDocument/2006/relationships/slideLayout" Target="../slideLayouts/slideLayout30.xml"/><Relationship Id="rId4" Type="http://schemas.openxmlformats.org/officeDocument/2006/relationships/slideLayout" Target="../slideLayouts/slideLayout24.xml"/><Relationship Id="rId9"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3" name="正文级别 1…"/>
          <p:cNvSpPr txBox="1">
            <a:spLocks noGrp="1"/>
          </p:cNvSpPr>
          <p:nvPr>
            <p:ph type="body" idx="1" hasCustomPrompt="1"/>
          </p:nvPr>
        </p:nvSpPr>
        <p:spPr>
          <a:xfrm>
            <a:off x="1206500" y="4248504"/>
            <a:ext cx="21971000" cy="8256012"/>
          </a:xfrm>
          <a:prstGeom prst="rect">
            <a:avLst/>
          </a:prstGeom>
          <a:ln w="12700">
            <a:miter lim="400000"/>
          </a:ln>
        </p:spPr>
        <p:txBody>
          <a:bodyPr lIns="50800" tIns="50800" rIns="50800" bIns="50800">
            <a:normAutofit/>
          </a:bodyPr>
          <a:lstStyle/>
          <a:p>
            <a:r>
              <a:t>议程主题</a:t>
            </a:r>
          </a:p>
          <a:p>
            <a:pPr lvl="1"/>
            <a:endParaRPr/>
          </a:p>
          <a:p>
            <a:pPr lvl="2"/>
            <a:endParaRPr/>
          </a:p>
          <a:p>
            <a:pPr lvl="3"/>
            <a:endParaRPr/>
          </a:p>
          <a:p>
            <a:pPr lvl="4"/>
            <a:endParaRPr/>
          </a:p>
        </p:txBody>
      </p:sp>
      <p:sp>
        <p:nvSpPr>
          <p:cNvPr id="4" name="幻灯片编号"/>
          <p:cNvSpPr txBox="1">
            <a:spLocks noGrp="1"/>
          </p:cNvSpPr>
          <p:nvPr>
            <p:ph type="sldNum" sz="quarter" idx="2"/>
          </p:nvPr>
        </p:nvSpPr>
        <p:spPr>
          <a:xfrm>
            <a:off x="12001499" y="13080999"/>
            <a:ext cx="368505" cy="374600"/>
          </a:xfrm>
          <a:prstGeom prst="rect">
            <a:avLst/>
          </a:prstGeom>
          <a:ln w="12700">
            <a:miter lim="400000"/>
          </a:ln>
        </p:spPr>
        <p:txBody>
          <a:bodyPr wrap="none" lIns="50800" tIns="50800" rIns="50800" bIns="50800" anchor="b">
            <a:spAutoFit/>
          </a:bodyPr>
          <a:lstStyle>
            <a:lvl1pPr defTabSz="584200">
              <a:defRPr sz="1800">
                <a:solidFill>
                  <a:srgbClr val="000000"/>
                </a:solidFill>
              </a:defRPr>
            </a:lvl1pPr>
          </a:lstStyle>
          <a:p>
            <a:fld id="{86CB4B4D-7CA3-9044-876B-883B54F8677D}" type="slidenum">
              <a:rPr/>
              <a:t>‹#›</a:t>
            </a:fld>
            <a:endParaRPr/>
          </a:p>
        </p:txBody>
      </p:sp>
      <p:pic>
        <p:nvPicPr>
          <p:cNvPr id="5" name="图片 4">
            <a:extLst>
              <a:ext uri="{FF2B5EF4-FFF2-40B4-BE49-F238E27FC236}">
                <a16:creationId xmlns:a16="http://schemas.microsoft.com/office/drawing/2014/main" id="{622FE0EE-B9BC-034A-3B1A-BC845C8ED39B}"/>
              </a:ext>
            </a:extLst>
          </p:cNvPr>
          <p:cNvPicPr>
            <a:picLocks noChangeAspect="1"/>
          </p:cNvPicPr>
          <p:nvPr userDrawn="1"/>
        </p:nvPicPr>
        <p:blipFill rotWithShape="1">
          <a:blip r:embed="rId11"/>
          <a:srcRect l="52556" t="10937"/>
          <a:stretch/>
        </p:blipFill>
        <p:spPr>
          <a:xfrm>
            <a:off x="12802820" y="0"/>
            <a:ext cx="11652910" cy="13761719"/>
          </a:xfrm>
          <a:prstGeom prst="rect">
            <a:avLst/>
          </a:prstGeom>
        </p:spPr>
      </p:pic>
      <p:pic>
        <p:nvPicPr>
          <p:cNvPr id="6" name="图像" descr="图像">
            <a:extLst>
              <a:ext uri="{FF2B5EF4-FFF2-40B4-BE49-F238E27FC236}">
                <a16:creationId xmlns:a16="http://schemas.microsoft.com/office/drawing/2014/main" id="{F2B1CABF-8215-50D3-4D10-89212CB9FBEB}"/>
              </a:ext>
            </a:extLst>
          </p:cNvPr>
          <p:cNvPicPr>
            <a:picLocks noChangeAspect="1"/>
          </p:cNvPicPr>
          <p:nvPr userDrawn="1"/>
        </p:nvPicPr>
        <p:blipFill>
          <a:blip r:embed="rId12"/>
          <a:stretch>
            <a:fillRect/>
          </a:stretch>
        </p:blipFill>
        <p:spPr>
          <a:xfrm>
            <a:off x="19118414" y="1068022"/>
            <a:ext cx="3810001" cy="619126"/>
          </a:xfrm>
          <a:prstGeom prst="rect">
            <a:avLst/>
          </a:prstGeom>
        </p:spPr>
      </p:pic>
      <p:pic>
        <p:nvPicPr>
          <p:cNvPr id="7" name="图片 6">
            <a:extLst>
              <a:ext uri="{FF2B5EF4-FFF2-40B4-BE49-F238E27FC236}">
                <a16:creationId xmlns:a16="http://schemas.microsoft.com/office/drawing/2014/main" id="{82A94268-C492-0C3D-645D-E56C3578A5AE}"/>
              </a:ext>
            </a:extLst>
          </p:cNvPr>
          <p:cNvPicPr>
            <a:picLocks noChangeAspect="1"/>
          </p:cNvPicPr>
          <p:nvPr userDrawn="1"/>
        </p:nvPicPr>
        <p:blipFill rotWithShape="1">
          <a:blip r:embed="rId11"/>
          <a:srcRect r="47772"/>
          <a:stretch/>
        </p:blipFill>
        <p:spPr>
          <a:xfrm>
            <a:off x="0" y="0"/>
            <a:ext cx="12925418" cy="13807895"/>
          </a:xfrm>
          <a:prstGeom prst="rect">
            <a:avLst/>
          </a:prstGeom>
        </p:spPr>
      </p:pic>
    </p:spTree>
    <p:extLst>
      <p:ext uri="{BB962C8B-B14F-4D97-AF65-F5344CB8AC3E}">
        <p14:creationId xmlns:p14="http://schemas.microsoft.com/office/powerpoint/2010/main" val="581361823"/>
      </p:ext>
    </p:extLst>
  </p:cSld>
  <p:clrMap bg1="lt1" tx1="dk1" bg2="lt2" tx2="dk2" accent1="accent1" accent2="accent2" accent3="accent3" accent4="accent4" accent5="accent5" accent6="accent6" hlink="hlink" folHlink="folHlink"/>
  <p:sldLayoutIdLst>
    <p:sldLayoutId id="2147483668" r:id="rId1"/>
    <p:sldLayoutId id="2147483686" r:id="rId2"/>
    <p:sldLayoutId id="2147483669" r:id="rId3"/>
    <p:sldLayoutId id="2147483670" r:id="rId4"/>
    <p:sldLayoutId id="2147483671" r:id="rId5"/>
    <p:sldLayoutId id="2147483672" r:id="rId6"/>
    <p:sldLayoutId id="2147483685" r:id="rId7"/>
    <p:sldLayoutId id="2147483700" r:id="rId8"/>
    <p:sldLayoutId id="2147483701" r:id="rId9"/>
  </p:sldLayoutIdLst>
  <p:transition spd="med"/>
  <p:txStyles>
    <p:titleStyle>
      <a:lvl1pPr marL="0" marR="0" indent="0" algn="l" defTabSz="2438400" latinLnBrk="0">
        <a:lnSpc>
          <a:spcPct val="80000"/>
        </a:lnSpc>
        <a:spcBef>
          <a:spcPts val="0"/>
        </a:spcBef>
        <a:spcAft>
          <a:spcPts val="0"/>
        </a:spcAft>
        <a:buClrTx/>
        <a:buSzTx/>
        <a:buFontTx/>
        <a:buNone/>
        <a:defRPr sz="8500" b="1" i="0" u="none" strike="noStrike" cap="none" spc="-170" baseline="0">
          <a:solidFill>
            <a:schemeClr val="accent1">
              <a:hueOff val="114395"/>
              <a:lumOff val="-24971"/>
            </a:schemeClr>
          </a:solidFill>
          <a:uFillTx/>
          <a:latin typeface="思源宋体 CN" panose="02020400000000000000" charset="-122"/>
          <a:ea typeface="思源宋体 CN" panose="02020400000000000000" charset="-122"/>
          <a:cs typeface="思源宋体 CN" panose="02020400000000000000" charset="-122"/>
          <a:sym typeface="思源宋体 CN" panose="02020400000000000000" charset="-122"/>
        </a:defRPr>
      </a:lvl1pPr>
      <a:lvl2pPr marL="0" marR="0" indent="457200" algn="l" defTabSz="2438400" latinLnBrk="0">
        <a:lnSpc>
          <a:spcPct val="80000"/>
        </a:lnSpc>
        <a:spcBef>
          <a:spcPts val="0"/>
        </a:spcBef>
        <a:spcAft>
          <a:spcPts val="0"/>
        </a:spcAft>
        <a:buClrTx/>
        <a:buSzTx/>
        <a:buFontTx/>
        <a:buNone/>
        <a:defRPr sz="8500" b="1" i="0" u="none" strike="noStrike" cap="none" spc="-170" baseline="0">
          <a:solidFill>
            <a:schemeClr val="accent1">
              <a:hueOff val="114395"/>
              <a:lumOff val="-24971"/>
            </a:schemeClr>
          </a:solidFill>
          <a:uFillTx/>
          <a:latin typeface="思源宋体 CN" panose="02020400000000000000" charset="-122"/>
          <a:ea typeface="思源宋体 CN" panose="02020400000000000000" charset="-122"/>
          <a:cs typeface="思源宋体 CN" panose="02020400000000000000" charset="-122"/>
          <a:sym typeface="思源宋体 CN" panose="02020400000000000000" charset="-122"/>
        </a:defRPr>
      </a:lvl2pPr>
      <a:lvl3pPr marL="0" marR="0" indent="914400" algn="l" defTabSz="2438400" latinLnBrk="0">
        <a:lnSpc>
          <a:spcPct val="80000"/>
        </a:lnSpc>
        <a:spcBef>
          <a:spcPts val="0"/>
        </a:spcBef>
        <a:spcAft>
          <a:spcPts val="0"/>
        </a:spcAft>
        <a:buClrTx/>
        <a:buSzTx/>
        <a:buFontTx/>
        <a:buNone/>
        <a:defRPr sz="8500" b="1" i="0" u="none" strike="noStrike" cap="none" spc="-170" baseline="0">
          <a:solidFill>
            <a:schemeClr val="accent1">
              <a:hueOff val="114395"/>
              <a:lumOff val="-24971"/>
            </a:schemeClr>
          </a:solidFill>
          <a:uFillTx/>
          <a:latin typeface="思源宋体 CN" panose="02020400000000000000" charset="-122"/>
          <a:ea typeface="思源宋体 CN" panose="02020400000000000000" charset="-122"/>
          <a:cs typeface="思源宋体 CN" panose="02020400000000000000" charset="-122"/>
          <a:sym typeface="思源宋体 CN" panose="02020400000000000000" charset="-122"/>
        </a:defRPr>
      </a:lvl3pPr>
      <a:lvl4pPr marL="0" marR="0" indent="1371600" algn="l" defTabSz="2438400" latinLnBrk="0">
        <a:lnSpc>
          <a:spcPct val="80000"/>
        </a:lnSpc>
        <a:spcBef>
          <a:spcPts val="0"/>
        </a:spcBef>
        <a:spcAft>
          <a:spcPts val="0"/>
        </a:spcAft>
        <a:buClrTx/>
        <a:buSzTx/>
        <a:buFontTx/>
        <a:buNone/>
        <a:defRPr sz="8500" b="1" i="0" u="none" strike="noStrike" cap="none" spc="-170" baseline="0">
          <a:solidFill>
            <a:schemeClr val="accent1">
              <a:hueOff val="114395"/>
              <a:lumOff val="-24971"/>
            </a:schemeClr>
          </a:solidFill>
          <a:uFillTx/>
          <a:latin typeface="思源宋体 CN" panose="02020400000000000000" charset="-122"/>
          <a:ea typeface="思源宋体 CN" panose="02020400000000000000" charset="-122"/>
          <a:cs typeface="思源宋体 CN" panose="02020400000000000000" charset="-122"/>
          <a:sym typeface="思源宋体 CN" panose="02020400000000000000" charset="-122"/>
        </a:defRPr>
      </a:lvl4pPr>
      <a:lvl5pPr marL="0" marR="0" indent="1828800" algn="l" defTabSz="2438400" latinLnBrk="0">
        <a:lnSpc>
          <a:spcPct val="80000"/>
        </a:lnSpc>
        <a:spcBef>
          <a:spcPts val="0"/>
        </a:spcBef>
        <a:spcAft>
          <a:spcPts val="0"/>
        </a:spcAft>
        <a:buClrTx/>
        <a:buSzTx/>
        <a:buFontTx/>
        <a:buNone/>
        <a:defRPr sz="8500" b="1" i="0" u="none" strike="noStrike" cap="none" spc="-170" baseline="0">
          <a:solidFill>
            <a:schemeClr val="accent1">
              <a:hueOff val="114395"/>
              <a:lumOff val="-24971"/>
            </a:schemeClr>
          </a:solidFill>
          <a:uFillTx/>
          <a:latin typeface="思源宋体 CN" panose="02020400000000000000" charset="-122"/>
          <a:ea typeface="思源宋体 CN" panose="02020400000000000000" charset="-122"/>
          <a:cs typeface="思源宋体 CN" panose="02020400000000000000" charset="-122"/>
          <a:sym typeface="思源宋体 CN" panose="02020400000000000000" charset="-122"/>
        </a:defRPr>
      </a:lvl5pPr>
      <a:lvl6pPr marL="0" marR="0" indent="2286000" algn="l" defTabSz="2438400" latinLnBrk="0">
        <a:lnSpc>
          <a:spcPct val="80000"/>
        </a:lnSpc>
        <a:spcBef>
          <a:spcPts val="0"/>
        </a:spcBef>
        <a:spcAft>
          <a:spcPts val="0"/>
        </a:spcAft>
        <a:buClrTx/>
        <a:buSzTx/>
        <a:buFontTx/>
        <a:buNone/>
        <a:defRPr sz="8500" b="1" i="0" u="none" strike="noStrike" cap="none" spc="-170" baseline="0">
          <a:solidFill>
            <a:schemeClr val="accent1">
              <a:hueOff val="114395"/>
              <a:lumOff val="-24971"/>
            </a:schemeClr>
          </a:solidFill>
          <a:uFillTx/>
          <a:latin typeface="思源宋体 CN" panose="02020400000000000000" charset="-122"/>
          <a:ea typeface="思源宋体 CN" panose="02020400000000000000" charset="-122"/>
          <a:cs typeface="思源宋体 CN" panose="02020400000000000000" charset="-122"/>
          <a:sym typeface="思源宋体 CN" panose="02020400000000000000" charset="-122"/>
        </a:defRPr>
      </a:lvl6pPr>
      <a:lvl7pPr marL="0" marR="0" indent="2743200" algn="l" defTabSz="2438400" latinLnBrk="0">
        <a:lnSpc>
          <a:spcPct val="80000"/>
        </a:lnSpc>
        <a:spcBef>
          <a:spcPts val="0"/>
        </a:spcBef>
        <a:spcAft>
          <a:spcPts val="0"/>
        </a:spcAft>
        <a:buClrTx/>
        <a:buSzTx/>
        <a:buFontTx/>
        <a:buNone/>
        <a:defRPr sz="8500" b="1" i="0" u="none" strike="noStrike" cap="none" spc="-170" baseline="0">
          <a:solidFill>
            <a:schemeClr val="accent1">
              <a:hueOff val="114395"/>
              <a:lumOff val="-24971"/>
            </a:schemeClr>
          </a:solidFill>
          <a:uFillTx/>
          <a:latin typeface="思源宋体 CN" panose="02020400000000000000" charset="-122"/>
          <a:ea typeface="思源宋体 CN" panose="02020400000000000000" charset="-122"/>
          <a:cs typeface="思源宋体 CN" panose="02020400000000000000" charset="-122"/>
          <a:sym typeface="思源宋体 CN" panose="02020400000000000000" charset="-122"/>
        </a:defRPr>
      </a:lvl7pPr>
      <a:lvl8pPr marL="0" marR="0" indent="3200400" algn="l" defTabSz="2438400" latinLnBrk="0">
        <a:lnSpc>
          <a:spcPct val="80000"/>
        </a:lnSpc>
        <a:spcBef>
          <a:spcPts val="0"/>
        </a:spcBef>
        <a:spcAft>
          <a:spcPts val="0"/>
        </a:spcAft>
        <a:buClrTx/>
        <a:buSzTx/>
        <a:buFontTx/>
        <a:buNone/>
        <a:defRPr sz="8500" b="1" i="0" u="none" strike="noStrike" cap="none" spc="-170" baseline="0">
          <a:solidFill>
            <a:schemeClr val="accent1">
              <a:hueOff val="114395"/>
              <a:lumOff val="-24971"/>
            </a:schemeClr>
          </a:solidFill>
          <a:uFillTx/>
          <a:latin typeface="思源宋体 CN" panose="02020400000000000000" charset="-122"/>
          <a:ea typeface="思源宋体 CN" panose="02020400000000000000" charset="-122"/>
          <a:cs typeface="思源宋体 CN" panose="02020400000000000000" charset="-122"/>
          <a:sym typeface="思源宋体 CN" panose="02020400000000000000" charset="-122"/>
        </a:defRPr>
      </a:lvl8pPr>
      <a:lvl9pPr marL="0" marR="0" indent="3657600" algn="l" defTabSz="2438400" latinLnBrk="0">
        <a:lnSpc>
          <a:spcPct val="80000"/>
        </a:lnSpc>
        <a:spcBef>
          <a:spcPts val="0"/>
        </a:spcBef>
        <a:spcAft>
          <a:spcPts val="0"/>
        </a:spcAft>
        <a:buClrTx/>
        <a:buSzTx/>
        <a:buFontTx/>
        <a:buNone/>
        <a:defRPr sz="8500" b="1" i="0" u="none" strike="noStrike" cap="none" spc="-170" baseline="0">
          <a:solidFill>
            <a:schemeClr val="accent1">
              <a:hueOff val="114395"/>
              <a:lumOff val="-24971"/>
            </a:schemeClr>
          </a:solidFill>
          <a:uFillTx/>
          <a:latin typeface="思源宋体 CN" panose="02020400000000000000" charset="-122"/>
          <a:ea typeface="思源宋体 CN" panose="02020400000000000000" charset="-122"/>
          <a:cs typeface="思源宋体 CN" panose="02020400000000000000" charset="-122"/>
          <a:sym typeface="思源宋体 CN" panose="02020400000000000000" charset="-122"/>
        </a:defRPr>
      </a:lvl9pPr>
    </p:titleStyle>
    <p:bodyStyle>
      <a:lvl1pPr marL="0" marR="0" indent="0" algn="l" defTabSz="825500" latinLnBrk="0">
        <a:lnSpc>
          <a:spcPct val="100000"/>
        </a:lnSpc>
        <a:spcBef>
          <a:spcPts val="1800"/>
        </a:spcBef>
        <a:spcAft>
          <a:spcPts val="0"/>
        </a:spcAft>
        <a:buClrTx/>
        <a:buSzTx/>
        <a:buFontTx/>
        <a:buNone/>
        <a:defRPr sz="4000" b="0" i="0" u="none" strike="noStrike" cap="none" spc="-39" baseline="0">
          <a:solidFill>
            <a:srgbClr val="000000"/>
          </a:solidFill>
          <a:uFillTx/>
          <a:latin typeface="思源宋体 CN" panose="02020400000000000000" charset="-122"/>
          <a:ea typeface="思源宋体 CN" panose="02020400000000000000" charset="-122"/>
          <a:cs typeface="思源宋体 CN" panose="02020400000000000000" charset="-122"/>
          <a:sym typeface="思源宋体 CN" panose="02020400000000000000" charset="-122"/>
        </a:defRPr>
      </a:lvl1pPr>
      <a:lvl2pPr marL="0" marR="0" indent="457200" algn="l" defTabSz="825500" latinLnBrk="0">
        <a:lnSpc>
          <a:spcPct val="100000"/>
        </a:lnSpc>
        <a:spcBef>
          <a:spcPts val="1800"/>
        </a:spcBef>
        <a:spcAft>
          <a:spcPts val="0"/>
        </a:spcAft>
        <a:buClrTx/>
        <a:buSzTx/>
        <a:buFontTx/>
        <a:buNone/>
        <a:defRPr sz="4000" b="0" i="0" u="none" strike="noStrike" cap="none" spc="-39" baseline="0">
          <a:solidFill>
            <a:srgbClr val="000000"/>
          </a:solidFill>
          <a:uFillTx/>
          <a:latin typeface="思源宋体 CN" panose="02020400000000000000" charset="-122"/>
          <a:ea typeface="思源宋体 CN" panose="02020400000000000000" charset="-122"/>
          <a:cs typeface="思源宋体 CN" panose="02020400000000000000" charset="-122"/>
          <a:sym typeface="思源宋体 CN" panose="02020400000000000000" charset="-122"/>
        </a:defRPr>
      </a:lvl2pPr>
      <a:lvl3pPr marL="0" marR="0" indent="914400" algn="l" defTabSz="825500" latinLnBrk="0">
        <a:lnSpc>
          <a:spcPct val="100000"/>
        </a:lnSpc>
        <a:spcBef>
          <a:spcPts val="1800"/>
        </a:spcBef>
        <a:spcAft>
          <a:spcPts val="0"/>
        </a:spcAft>
        <a:buClrTx/>
        <a:buSzTx/>
        <a:buFontTx/>
        <a:buNone/>
        <a:defRPr sz="4000" b="0" i="0" u="none" strike="noStrike" cap="none" spc="-39" baseline="0">
          <a:solidFill>
            <a:srgbClr val="000000"/>
          </a:solidFill>
          <a:uFillTx/>
          <a:latin typeface="思源宋体 CN" panose="02020400000000000000" charset="-122"/>
          <a:ea typeface="思源宋体 CN" panose="02020400000000000000" charset="-122"/>
          <a:cs typeface="思源宋体 CN" panose="02020400000000000000" charset="-122"/>
          <a:sym typeface="思源宋体 CN" panose="02020400000000000000" charset="-122"/>
        </a:defRPr>
      </a:lvl3pPr>
      <a:lvl4pPr marL="0" marR="0" indent="1371600" algn="l" defTabSz="825500" latinLnBrk="0">
        <a:lnSpc>
          <a:spcPct val="100000"/>
        </a:lnSpc>
        <a:spcBef>
          <a:spcPts val="1800"/>
        </a:spcBef>
        <a:spcAft>
          <a:spcPts val="0"/>
        </a:spcAft>
        <a:buClrTx/>
        <a:buSzTx/>
        <a:buFontTx/>
        <a:buNone/>
        <a:defRPr sz="4000" b="0" i="0" u="none" strike="noStrike" cap="none" spc="-39" baseline="0">
          <a:solidFill>
            <a:srgbClr val="000000"/>
          </a:solidFill>
          <a:uFillTx/>
          <a:latin typeface="思源宋体 CN" panose="02020400000000000000" charset="-122"/>
          <a:ea typeface="思源宋体 CN" panose="02020400000000000000" charset="-122"/>
          <a:cs typeface="思源宋体 CN" panose="02020400000000000000" charset="-122"/>
          <a:sym typeface="思源宋体 CN" panose="02020400000000000000" charset="-122"/>
        </a:defRPr>
      </a:lvl4pPr>
      <a:lvl5pPr marL="0" marR="0" indent="1828800" algn="l" defTabSz="825500" latinLnBrk="0">
        <a:lnSpc>
          <a:spcPct val="100000"/>
        </a:lnSpc>
        <a:spcBef>
          <a:spcPts val="1800"/>
        </a:spcBef>
        <a:spcAft>
          <a:spcPts val="0"/>
        </a:spcAft>
        <a:buClrTx/>
        <a:buSzTx/>
        <a:buFontTx/>
        <a:buNone/>
        <a:defRPr sz="4000" b="0" i="0" u="none" strike="noStrike" cap="none" spc="-39" baseline="0">
          <a:solidFill>
            <a:srgbClr val="000000"/>
          </a:solidFill>
          <a:uFillTx/>
          <a:latin typeface="思源宋体 CN" panose="02020400000000000000" charset="-122"/>
          <a:ea typeface="思源宋体 CN" panose="02020400000000000000" charset="-122"/>
          <a:cs typeface="思源宋体 CN" panose="02020400000000000000" charset="-122"/>
          <a:sym typeface="思源宋体 CN" panose="02020400000000000000" charset="-122"/>
        </a:defRPr>
      </a:lvl5pPr>
      <a:lvl6pPr marL="0" marR="0" indent="2286000" algn="l" defTabSz="825500" latinLnBrk="0">
        <a:lnSpc>
          <a:spcPct val="100000"/>
        </a:lnSpc>
        <a:spcBef>
          <a:spcPts val="1800"/>
        </a:spcBef>
        <a:spcAft>
          <a:spcPts val="0"/>
        </a:spcAft>
        <a:buClrTx/>
        <a:buSzTx/>
        <a:buFontTx/>
        <a:buNone/>
        <a:defRPr sz="4000" b="0" i="0" u="none" strike="noStrike" cap="none" spc="-39" baseline="0">
          <a:solidFill>
            <a:srgbClr val="000000"/>
          </a:solidFill>
          <a:uFillTx/>
          <a:latin typeface="思源宋体 CN" panose="02020400000000000000" charset="-122"/>
          <a:ea typeface="思源宋体 CN" panose="02020400000000000000" charset="-122"/>
          <a:cs typeface="思源宋体 CN" panose="02020400000000000000" charset="-122"/>
          <a:sym typeface="思源宋体 CN" panose="02020400000000000000" charset="-122"/>
        </a:defRPr>
      </a:lvl6pPr>
      <a:lvl7pPr marL="0" marR="0" indent="2743200" algn="l" defTabSz="825500" latinLnBrk="0">
        <a:lnSpc>
          <a:spcPct val="100000"/>
        </a:lnSpc>
        <a:spcBef>
          <a:spcPts val="1800"/>
        </a:spcBef>
        <a:spcAft>
          <a:spcPts val="0"/>
        </a:spcAft>
        <a:buClrTx/>
        <a:buSzTx/>
        <a:buFontTx/>
        <a:buNone/>
        <a:defRPr sz="4000" b="0" i="0" u="none" strike="noStrike" cap="none" spc="-39" baseline="0">
          <a:solidFill>
            <a:srgbClr val="000000"/>
          </a:solidFill>
          <a:uFillTx/>
          <a:latin typeface="思源宋体 CN" panose="02020400000000000000" charset="-122"/>
          <a:ea typeface="思源宋体 CN" panose="02020400000000000000" charset="-122"/>
          <a:cs typeface="思源宋体 CN" panose="02020400000000000000" charset="-122"/>
          <a:sym typeface="思源宋体 CN" panose="02020400000000000000" charset="-122"/>
        </a:defRPr>
      </a:lvl7pPr>
      <a:lvl8pPr marL="0" marR="0" indent="3200400" algn="l" defTabSz="825500" latinLnBrk="0">
        <a:lnSpc>
          <a:spcPct val="100000"/>
        </a:lnSpc>
        <a:spcBef>
          <a:spcPts val="1800"/>
        </a:spcBef>
        <a:spcAft>
          <a:spcPts val="0"/>
        </a:spcAft>
        <a:buClrTx/>
        <a:buSzTx/>
        <a:buFontTx/>
        <a:buNone/>
        <a:defRPr sz="4000" b="0" i="0" u="none" strike="noStrike" cap="none" spc="-39" baseline="0">
          <a:solidFill>
            <a:srgbClr val="000000"/>
          </a:solidFill>
          <a:uFillTx/>
          <a:latin typeface="思源宋体 CN" panose="02020400000000000000" charset="-122"/>
          <a:ea typeface="思源宋体 CN" panose="02020400000000000000" charset="-122"/>
          <a:cs typeface="思源宋体 CN" panose="02020400000000000000" charset="-122"/>
          <a:sym typeface="思源宋体 CN" panose="02020400000000000000" charset="-122"/>
        </a:defRPr>
      </a:lvl8pPr>
      <a:lvl9pPr marL="0" marR="0" indent="3657600" algn="l" defTabSz="825500" latinLnBrk="0">
        <a:lnSpc>
          <a:spcPct val="100000"/>
        </a:lnSpc>
        <a:spcBef>
          <a:spcPts val="1800"/>
        </a:spcBef>
        <a:spcAft>
          <a:spcPts val="0"/>
        </a:spcAft>
        <a:buClrTx/>
        <a:buSzTx/>
        <a:buFontTx/>
        <a:buNone/>
        <a:defRPr sz="4000" b="0" i="0" u="none" strike="noStrike" cap="none" spc="-39" baseline="0">
          <a:solidFill>
            <a:srgbClr val="000000"/>
          </a:solidFill>
          <a:uFillTx/>
          <a:latin typeface="思源宋体 CN" panose="02020400000000000000" charset="-122"/>
          <a:ea typeface="思源宋体 CN" panose="02020400000000000000" charset="-122"/>
          <a:cs typeface="思源宋体 CN" panose="02020400000000000000" charset="-122"/>
          <a:sym typeface="思源宋体 CN" panose="02020400000000000000" charset="-122"/>
        </a:defRPr>
      </a:lvl9pPr>
    </p:bodyStyle>
    <p:other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panose="02000503000000020004"/>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panose="02000503000000020004"/>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panose="02000503000000020004"/>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panose="02000503000000020004"/>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panose="02000503000000020004"/>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panose="02000503000000020004"/>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panose="02000503000000020004"/>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panose="02000503000000020004"/>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panose="02000503000000020004"/>
        </a:defRPr>
      </a:lvl9pPr>
    </p:otherStyle>
  </p:txStyles>
  <p:extLst>
    <p:ext uri="{27BBF7A9-308A-43DC-89C8-2F10F3537804}">
      <p15:sldGuideLst xmlns:p15="http://schemas.microsoft.com/office/powerpoint/2012/main">
        <p15:guide id="1" pos="7680" userDrawn="1">
          <p15:clr>
            <a:srgbClr val="F26B43"/>
          </p15:clr>
        </p15:guide>
        <p15:guide id="2" orient="horz" pos="918" userDrawn="1">
          <p15:clr>
            <a:srgbClr val="F26B43"/>
          </p15:clr>
        </p15:guide>
        <p15:guide id="3" pos="1103" userDrawn="1">
          <p15:clr>
            <a:srgbClr val="F26B43"/>
          </p15:clr>
        </p15:guide>
        <p15:guide id="4" pos="7880" userDrawn="1">
          <p15:clr>
            <a:srgbClr val="F26B43"/>
          </p15:clr>
        </p15:guide>
        <p15:guide id="5" orient="horz" pos="4320" userDrawn="1">
          <p15:clr>
            <a:srgbClr val="F26B43"/>
          </p15:clr>
        </p15:guide>
        <p15:guide id="6" orient="horz" pos="7722" userDrawn="1">
          <p15:clr>
            <a:srgbClr val="F26B43"/>
          </p15:clr>
        </p15:guide>
        <p15:guide id="7" pos="14234" userDrawn="1">
          <p15:clr>
            <a:srgbClr val="F26B43"/>
          </p15:clr>
        </p15:guide>
        <p15:guide id="8" orient="horz" pos="2165"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65F62706-C73E-E7A5-6217-712E8B0C6A4E}"/>
              </a:ext>
            </a:extLst>
          </p:cNvPr>
          <p:cNvPicPr>
            <a:picLocks noChangeAspect="1"/>
          </p:cNvPicPr>
          <p:nvPr userDrawn="1"/>
        </p:nvPicPr>
        <p:blipFill>
          <a:blip r:embed="rId13"/>
          <a:stretch>
            <a:fillRect/>
          </a:stretch>
        </p:blipFill>
        <p:spPr>
          <a:xfrm>
            <a:off x="54460" y="0"/>
            <a:ext cx="24329540" cy="13692498"/>
          </a:xfrm>
          <a:prstGeom prst="rect">
            <a:avLst/>
          </a:prstGeom>
        </p:spPr>
      </p:pic>
      <p:sp>
        <p:nvSpPr>
          <p:cNvPr id="3" name="矩形: 圆角 2">
            <a:extLst>
              <a:ext uri="{FF2B5EF4-FFF2-40B4-BE49-F238E27FC236}">
                <a16:creationId xmlns:a16="http://schemas.microsoft.com/office/drawing/2014/main" id="{76B0170C-D3C9-E6F1-4912-1D7B1FFC1186}"/>
              </a:ext>
            </a:extLst>
          </p:cNvPr>
          <p:cNvSpPr/>
          <p:nvPr userDrawn="1"/>
        </p:nvSpPr>
        <p:spPr>
          <a:xfrm>
            <a:off x="0" y="0"/>
            <a:ext cx="24411230" cy="252458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p>
        </p:txBody>
      </p:sp>
      <p:pic>
        <p:nvPicPr>
          <p:cNvPr id="4" name="图像" descr="图像">
            <a:extLst>
              <a:ext uri="{FF2B5EF4-FFF2-40B4-BE49-F238E27FC236}">
                <a16:creationId xmlns:a16="http://schemas.microsoft.com/office/drawing/2014/main" id="{1F32540B-92E9-412A-084D-C9EC1F41BD1E}"/>
              </a:ext>
            </a:extLst>
          </p:cNvPr>
          <p:cNvPicPr>
            <a:picLocks noChangeAspect="1"/>
          </p:cNvPicPr>
          <p:nvPr userDrawn="1"/>
        </p:nvPicPr>
        <p:blipFill>
          <a:blip r:embed="rId14"/>
          <a:stretch>
            <a:fillRect/>
          </a:stretch>
        </p:blipFill>
        <p:spPr>
          <a:xfrm>
            <a:off x="19118414" y="1068022"/>
            <a:ext cx="3810001" cy="619126"/>
          </a:xfrm>
          <a:prstGeom prst="rect">
            <a:avLst/>
          </a:prstGeom>
        </p:spPr>
      </p:pic>
    </p:spTree>
    <p:extLst>
      <p:ext uri="{BB962C8B-B14F-4D97-AF65-F5344CB8AC3E}">
        <p14:creationId xmlns:p14="http://schemas.microsoft.com/office/powerpoint/2010/main" val="240142221"/>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Lst>
  <p:txStyles>
    <p:titleStyle>
      <a:lvl1pPr algn="l" defTabSz="1828800" rtl="0" eaLnBrk="1" latinLnBrk="0" hangingPunct="1">
        <a:lnSpc>
          <a:spcPct val="90000"/>
        </a:lnSpc>
        <a:spcBef>
          <a:spcPct val="0"/>
        </a:spcBef>
        <a:buNone/>
        <a:defRPr sz="8800" kern="1200">
          <a:solidFill>
            <a:schemeClr val="tx1"/>
          </a:solidFill>
          <a:latin typeface="+mj-lt"/>
          <a:ea typeface="+mj-ea"/>
          <a:cs typeface="+mj-cs"/>
        </a:defRPr>
      </a:lvl1pPr>
    </p:titleStyle>
    <p:bodyStyle>
      <a:lvl1pPr marL="457200" indent="-457200" algn="l" defTabSz="1828800" rtl="0" eaLnBrk="1" latinLnBrk="0" hangingPunct="1">
        <a:lnSpc>
          <a:spcPct val="90000"/>
        </a:lnSpc>
        <a:spcBef>
          <a:spcPct val="401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ct val="20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ct val="20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9pPr>
    </p:bodyStyle>
    <p:otherStyle>
      <a:defPPr>
        <a:defRPr lang="zh-CN"/>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图像" descr="图像">
            <a:extLst>
              <a:ext uri="{FF2B5EF4-FFF2-40B4-BE49-F238E27FC236}">
                <a16:creationId xmlns:a16="http://schemas.microsoft.com/office/drawing/2014/main" id="{367AF8F6-099C-3345-E63F-B8942F832393}"/>
              </a:ext>
            </a:extLst>
          </p:cNvPr>
          <p:cNvPicPr>
            <a:picLocks noChangeAspect="1"/>
          </p:cNvPicPr>
          <p:nvPr userDrawn="1"/>
        </p:nvPicPr>
        <p:blipFill>
          <a:blip r:embed="rId13">
            <a:alphaModFix amt="20000"/>
            <a:duotone>
              <a:prstClr val="black"/>
              <a:schemeClr val="accent1">
                <a:tint val="45000"/>
                <a:satMod val="400000"/>
              </a:schemeClr>
            </a:duotone>
          </a:blip>
          <a:srcRect/>
          <a:stretch>
            <a:fillRect/>
          </a:stretch>
        </p:blipFill>
        <p:spPr>
          <a:xfrm>
            <a:off x="3925570" y="4232910"/>
            <a:ext cx="15768320" cy="9497060"/>
          </a:xfrm>
          <a:prstGeom prst="rect">
            <a:avLst/>
          </a:prstGeom>
          <a:ln w="12700" cap="flat">
            <a:noFill/>
            <a:miter lim="400000"/>
            <a:headEnd/>
            <a:tailEnd/>
          </a:ln>
          <a:effectLst/>
        </p:spPr>
      </p:pic>
    </p:spTree>
    <p:extLst>
      <p:ext uri="{BB962C8B-B14F-4D97-AF65-F5344CB8AC3E}">
        <p14:creationId xmlns:p14="http://schemas.microsoft.com/office/powerpoint/2010/main" val="3299147334"/>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6.xml"/><Relationship Id="rId1" Type="http://schemas.openxmlformats.org/officeDocument/2006/relationships/tags" Target="../tags/tag9.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12.xml"/><Relationship Id="rId1" Type="http://schemas.openxmlformats.org/officeDocument/2006/relationships/tags" Target="../tags/tag10.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Layout" Target="../slideLayouts/slideLayout12.xml"/><Relationship Id="rId1" Type="http://schemas.openxmlformats.org/officeDocument/2006/relationships/tags" Target="../tags/tag11.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Layout" Target="../slideLayouts/slideLayout12.xml"/><Relationship Id="rId1" Type="http://schemas.openxmlformats.org/officeDocument/2006/relationships/tags" Target="../tags/tag12.xml"/></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tags" Target="../tags/tag13.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6.xml"/><Relationship Id="rId1" Type="http://schemas.openxmlformats.org/officeDocument/2006/relationships/tags" Target="../tags/tag14.xml"/><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tags" Target="../tags/tag15.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6.xml"/><Relationship Id="rId1" Type="http://schemas.openxmlformats.org/officeDocument/2006/relationships/tags" Target="../tags/tag16.xml"/><Relationship Id="rId4" Type="http://schemas.openxmlformats.org/officeDocument/2006/relationships/image" Target="../media/image8.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tags" Target="../tags/tag17.xml"/></Relationships>
</file>

<file path=ppt/slides/_rels/slide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Layout" Target="../slideLayouts/slideLayout12.xml"/><Relationship Id="rId1" Type="http://schemas.openxmlformats.org/officeDocument/2006/relationships/tags" Target="../tags/tag18.xml"/></Relationships>
</file>

<file path=ppt/slides/_rels/slide21.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notesSlide" Target="../notesSlides/notesSlide6.xml"/><Relationship Id="rId7" Type="http://schemas.openxmlformats.org/officeDocument/2006/relationships/image" Target="../media/image15.png"/><Relationship Id="rId2" Type="http://schemas.openxmlformats.org/officeDocument/2006/relationships/slideLayout" Target="../slideLayouts/slideLayout16.xml"/><Relationship Id="rId1" Type="http://schemas.openxmlformats.org/officeDocument/2006/relationships/tags" Target="../tags/tag19.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slideLayout" Target="../slideLayouts/slideLayout16.xml"/><Relationship Id="rId7" Type="http://schemas.openxmlformats.org/officeDocument/2006/relationships/image" Target="../media/image14.png"/><Relationship Id="rId2" Type="http://schemas.openxmlformats.org/officeDocument/2006/relationships/tags" Target="../tags/tag21.xml"/><Relationship Id="rId1" Type="http://schemas.openxmlformats.org/officeDocument/2006/relationships/tags" Target="../tags/tag20.xml"/><Relationship Id="rId6" Type="http://schemas.openxmlformats.org/officeDocument/2006/relationships/image" Target="../media/image13.png"/><Relationship Id="rId5" Type="http://schemas.openxmlformats.org/officeDocument/2006/relationships/image" Target="../media/image3.png"/><Relationship Id="rId4" Type="http://schemas.openxmlformats.org/officeDocument/2006/relationships/notesSlide" Target="../notesSlides/notesSlide7.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6.xml"/><Relationship Id="rId1" Type="http://schemas.openxmlformats.org/officeDocument/2006/relationships/tags" Target="../tags/tag22.xml"/><Relationship Id="rId4" Type="http://schemas.openxmlformats.org/officeDocument/2006/relationships/image" Target="../media/image13.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6.xml"/><Relationship Id="rId1" Type="http://schemas.openxmlformats.org/officeDocument/2006/relationships/tags" Target="../tags/tag23.xml"/><Relationship Id="rId5" Type="http://schemas.openxmlformats.org/officeDocument/2006/relationships/image" Target="../media/image13.png"/><Relationship Id="rId4" Type="http://schemas.openxmlformats.org/officeDocument/2006/relationships/image" Target="../media/image3.png"/></Relationships>
</file>

<file path=ppt/slides/_rels/slide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Layout" Target="../slideLayouts/slideLayout12.xml"/><Relationship Id="rId1" Type="http://schemas.openxmlformats.org/officeDocument/2006/relationships/tags" Target="../tags/tag24.xml"/></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16.xml"/><Relationship Id="rId4" Type="http://schemas.openxmlformats.org/officeDocument/2006/relationships/image" Target="../media/image18.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6.xml"/><Relationship Id="rId1" Type="http://schemas.openxmlformats.org/officeDocument/2006/relationships/tags" Target="../tags/tag25.xml"/><Relationship Id="rId4" Type="http://schemas.openxmlformats.org/officeDocument/2006/relationships/image" Target="../media/image13.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13.xml"/><Relationship Id="rId7" Type="http://schemas.microsoft.com/office/2007/relationships/hdphoto" Target="../media/hdphoto1.wdp"/><Relationship Id="rId2" Type="http://schemas.openxmlformats.org/officeDocument/2006/relationships/slideLayout" Target="../slideLayouts/slideLayout16.xml"/><Relationship Id="rId1" Type="http://schemas.openxmlformats.org/officeDocument/2006/relationships/tags" Target="../tags/tag26.xml"/><Relationship Id="rId6" Type="http://schemas.openxmlformats.org/officeDocument/2006/relationships/image" Target="../media/image19.png"/><Relationship Id="rId5" Type="http://schemas.openxmlformats.org/officeDocument/2006/relationships/image" Target="../media/image14.png"/><Relationship Id="rId4" Type="http://schemas.openxmlformats.org/officeDocument/2006/relationships/image" Target="../media/image13.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tags" Target="../tags/tag2.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6.xml"/><Relationship Id="rId1" Type="http://schemas.openxmlformats.org/officeDocument/2006/relationships/tags" Target="../tags/tag27.xml"/><Relationship Id="rId5" Type="http://schemas.openxmlformats.org/officeDocument/2006/relationships/image" Target="../media/image20.png"/><Relationship Id="rId4" Type="http://schemas.openxmlformats.org/officeDocument/2006/relationships/image" Target="../media/image13.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6.xml"/><Relationship Id="rId1" Type="http://schemas.openxmlformats.org/officeDocument/2006/relationships/tags" Target="../tags/tag28.xml"/><Relationship Id="rId4" Type="http://schemas.openxmlformats.org/officeDocument/2006/relationships/image" Target="../media/image13.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6.xml"/><Relationship Id="rId1" Type="http://schemas.openxmlformats.org/officeDocument/2006/relationships/tags" Target="../tags/tag29.xml"/><Relationship Id="rId4" Type="http://schemas.openxmlformats.org/officeDocument/2006/relationships/image" Target="../media/image13.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6.xml"/><Relationship Id="rId1" Type="http://schemas.openxmlformats.org/officeDocument/2006/relationships/tags" Target="../tags/tag30.xml"/><Relationship Id="rId6" Type="http://schemas.openxmlformats.org/officeDocument/2006/relationships/image" Target="../media/image21.jpeg"/><Relationship Id="rId5" Type="http://schemas.openxmlformats.org/officeDocument/2006/relationships/image" Target="../media/image14.png"/><Relationship Id="rId4" Type="http://schemas.openxmlformats.org/officeDocument/2006/relationships/image" Target="../media/image13.png"/></Relationships>
</file>

<file path=ppt/slides/_rels/slide3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Layout" Target="../slideLayouts/slideLayout12.xml"/><Relationship Id="rId1" Type="http://schemas.openxmlformats.org/officeDocument/2006/relationships/tags" Target="../tags/tag31.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6.xml"/><Relationship Id="rId1" Type="http://schemas.openxmlformats.org/officeDocument/2006/relationships/tags" Target="../tags/tag32.xml"/><Relationship Id="rId6" Type="http://schemas.openxmlformats.org/officeDocument/2006/relationships/image" Target="../media/image8.png"/><Relationship Id="rId5" Type="http://schemas.openxmlformats.org/officeDocument/2006/relationships/image" Target="../media/image21.jpeg"/><Relationship Id="rId4" Type="http://schemas.openxmlformats.org/officeDocument/2006/relationships/image" Target="../media/image14.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6.xml"/><Relationship Id="rId1" Type="http://schemas.openxmlformats.org/officeDocument/2006/relationships/tags" Target="../tags/tag33.xml"/><Relationship Id="rId6" Type="http://schemas.openxmlformats.org/officeDocument/2006/relationships/image" Target="../media/image22.png"/><Relationship Id="rId5" Type="http://schemas.openxmlformats.org/officeDocument/2006/relationships/image" Target="../media/image14.png"/><Relationship Id="rId4" Type="http://schemas.openxmlformats.org/officeDocument/2006/relationships/image" Target="../media/image13.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20.xml"/><Relationship Id="rId7" Type="http://schemas.openxmlformats.org/officeDocument/2006/relationships/image" Target="../media/image24.emf"/><Relationship Id="rId2" Type="http://schemas.openxmlformats.org/officeDocument/2006/relationships/slideLayout" Target="../slideLayouts/slideLayout16.xml"/><Relationship Id="rId1" Type="http://schemas.openxmlformats.org/officeDocument/2006/relationships/tags" Target="../tags/tag34.xml"/><Relationship Id="rId6" Type="http://schemas.openxmlformats.org/officeDocument/2006/relationships/image" Target="../media/image23.png"/><Relationship Id="rId5" Type="http://schemas.openxmlformats.org/officeDocument/2006/relationships/image" Target="../media/image14.png"/><Relationship Id="rId4" Type="http://schemas.openxmlformats.org/officeDocument/2006/relationships/image" Target="../media/image13.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21.xml"/><Relationship Id="rId7" Type="http://schemas.openxmlformats.org/officeDocument/2006/relationships/image" Target="../media/image23.png"/><Relationship Id="rId2" Type="http://schemas.openxmlformats.org/officeDocument/2006/relationships/slideLayout" Target="../slideLayouts/slideLayout16.xml"/><Relationship Id="rId1" Type="http://schemas.openxmlformats.org/officeDocument/2006/relationships/tags" Target="../tags/tag35.xml"/><Relationship Id="rId6" Type="http://schemas.openxmlformats.org/officeDocument/2006/relationships/image" Target="../media/image25.png"/><Relationship Id="rId5" Type="http://schemas.openxmlformats.org/officeDocument/2006/relationships/image" Target="../media/image14.png"/><Relationship Id="rId4" Type="http://schemas.openxmlformats.org/officeDocument/2006/relationships/image" Target="../media/image13.pn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22.xml"/><Relationship Id="rId7" Type="http://schemas.openxmlformats.org/officeDocument/2006/relationships/image" Target="../media/image23.png"/><Relationship Id="rId2" Type="http://schemas.openxmlformats.org/officeDocument/2006/relationships/slideLayout" Target="../slideLayouts/slideLayout16.xml"/><Relationship Id="rId1" Type="http://schemas.openxmlformats.org/officeDocument/2006/relationships/tags" Target="../tags/tag36.xml"/><Relationship Id="rId6" Type="http://schemas.openxmlformats.org/officeDocument/2006/relationships/image" Target="../media/image25.png"/><Relationship Id="rId5" Type="http://schemas.openxmlformats.org/officeDocument/2006/relationships/image" Target="../media/image14.png"/><Relationship Id="rId4" Type="http://schemas.openxmlformats.org/officeDocument/2006/relationships/image" Target="../media/image13.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tags" Target="../tags/tag3.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23.xml"/><Relationship Id="rId7" Type="http://schemas.openxmlformats.org/officeDocument/2006/relationships/image" Target="../media/image24.emf"/><Relationship Id="rId2" Type="http://schemas.openxmlformats.org/officeDocument/2006/relationships/slideLayout" Target="../slideLayouts/slideLayout16.xml"/><Relationship Id="rId1" Type="http://schemas.openxmlformats.org/officeDocument/2006/relationships/tags" Target="../tags/tag3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3.pn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6.xml"/><Relationship Id="rId1" Type="http://schemas.openxmlformats.org/officeDocument/2006/relationships/tags" Target="../tags/tag38.xml"/><Relationship Id="rId4" Type="http://schemas.openxmlformats.org/officeDocument/2006/relationships/image" Target="../media/image13.pn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25.xml"/><Relationship Id="rId7" Type="http://schemas.openxmlformats.org/officeDocument/2006/relationships/image" Target="../media/image8.png"/><Relationship Id="rId2" Type="http://schemas.openxmlformats.org/officeDocument/2006/relationships/slideLayout" Target="../slideLayouts/slideLayout16.xml"/><Relationship Id="rId1" Type="http://schemas.openxmlformats.org/officeDocument/2006/relationships/tags" Target="../tags/tag39.xml"/><Relationship Id="rId6" Type="http://schemas.openxmlformats.org/officeDocument/2006/relationships/image" Target="../media/image23.png"/><Relationship Id="rId5" Type="http://schemas.openxmlformats.org/officeDocument/2006/relationships/image" Target="../media/image14.png"/><Relationship Id="rId4" Type="http://schemas.openxmlformats.org/officeDocument/2006/relationships/image" Target="../media/image13.pn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16.xml"/><Relationship Id="rId1" Type="http://schemas.openxmlformats.org/officeDocument/2006/relationships/tags" Target="../tags/tag40.xml"/><Relationship Id="rId5" Type="http://schemas.openxmlformats.org/officeDocument/2006/relationships/image" Target="../media/image14.png"/><Relationship Id="rId4" Type="http://schemas.openxmlformats.org/officeDocument/2006/relationships/image" Target="../media/image13.png"/></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16.xml"/><Relationship Id="rId7" Type="http://schemas.openxmlformats.org/officeDocument/2006/relationships/image" Target="../media/image14.png"/><Relationship Id="rId2" Type="http://schemas.openxmlformats.org/officeDocument/2006/relationships/tags" Target="../tags/tag42.xml"/><Relationship Id="rId1" Type="http://schemas.openxmlformats.org/officeDocument/2006/relationships/tags" Target="../tags/tag41.xml"/><Relationship Id="rId6" Type="http://schemas.openxmlformats.org/officeDocument/2006/relationships/image" Target="../media/image26.png"/><Relationship Id="rId5" Type="http://schemas.openxmlformats.org/officeDocument/2006/relationships/image" Target="../media/image13.png"/><Relationship Id="rId4" Type="http://schemas.openxmlformats.org/officeDocument/2006/relationships/notesSlide" Target="../notesSlides/notesSlide27.xml"/></Relationships>
</file>

<file path=ppt/slides/_rels/slide4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8.xml"/><Relationship Id="rId1" Type="http://schemas.openxmlformats.org/officeDocument/2006/relationships/slideLayout" Target="../slideLayouts/slideLayout16.xml"/><Relationship Id="rId5" Type="http://schemas.openxmlformats.org/officeDocument/2006/relationships/image" Target="../media/image27.png"/><Relationship Id="rId4" Type="http://schemas.openxmlformats.org/officeDocument/2006/relationships/image" Target="../media/image13.png"/></Relationships>
</file>

<file path=ppt/slides/_rels/slide46.xml.rels><?xml version="1.0" encoding="UTF-8" standalone="yes"?>
<Relationships xmlns="http://schemas.openxmlformats.org/package/2006/relationships"><Relationship Id="rId8" Type="http://schemas.openxmlformats.org/officeDocument/2006/relationships/oleObject" Target="../embeddings/oleObject1.bin"/><Relationship Id="rId3" Type="http://schemas.openxmlformats.org/officeDocument/2006/relationships/tags" Target="../tags/tag44.xml"/><Relationship Id="rId7" Type="http://schemas.openxmlformats.org/officeDocument/2006/relationships/image" Target="../media/image14.png"/><Relationship Id="rId2" Type="http://schemas.openxmlformats.org/officeDocument/2006/relationships/tags" Target="../tags/tag43.xml"/><Relationship Id="rId1" Type="http://schemas.openxmlformats.org/officeDocument/2006/relationships/vmlDrawing" Target="../drawings/vmlDrawing1.vml"/><Relationship Id="rId6" Type="http://schemas.openxmlformats.org/officeDocument/2006/relationships/image" Target="../media/image13.png"/><Relationship Id="rId5" Type="http://schemas.openxmlformats.org/officeDocument/2006/relationships/notesSlide" Target="../notesSlides/notesSlide29.xml"/><Relationship Id="rId4" Type="http://schemas.openxmlformats.org/officeDocument/2006/relationships/slideLayout" Target="../slideLayouts/slideLayout16.xml"/><Relationship Id="rId9" Type="http://schemas.openxmlformats.org/officeDocument/2006/relationships/image" Target="../media/image28.emf"/></Relationships>
</file>

<file path=ppt/slides/_rels/slide47.xml.rels><?xml version="1.0" encoding="UTF-8" standalone="yes"?>
<Relationships xmlns="http://schemas.openxmlformats.org/package/2006/relationships"><Relationship Id="rId8" Type="http://schemas.openxmlformats.org/officeDocument/2006/relationships/oleObject" Target="../embeddings/oleObject2.bin"/><Relationship Id="rId3" Type="http://schemas.openxmlformats.org/officeDocument/2006/relationships/tags" Target="../tags/tag46.xml"/><Relationship Id="rId7" Type="http://schemas.openxmlformats.org/officeDocument/2006/relationships/image" Target="../media/image14.png"/><Relationship Id="rId2" Type="http://schemas.openxmlformats.org/officeDocument/2006/relationships/tags" Target="../tags/tag45.xml"/><Relationship Id="rId1" Type="http://schemas.openxmlformats.org/officeDocument/2006/relationships/vmlDrawing" Target="../drawings/vmlDrawing2.vml"/><Relationship Id="rId6" Type="http://schemas.openxmlformats.org/officeDocument/2006/relationships/image" Target="../media/image13.png"/><Relationship Id="rId5" Type="http://schemas.openxmlformats.org/officeDocument/2006/relationships/notesSlide" Target="../notesSlides/notesSlide30.xml"/><Relationship Id="rId4" Type="http://schemas.openxmlformats.org/officeDocument/2006/relationships/slideLayout" Target="../slideLayouts/slideLayout16.xml"/><Relationship Id="rId9" Type="http://schemas.openxmlformats.org/officeDocument/2006/relationships/image" Target="../media/image28.emf"/></Relationships>
</file>

<file path=ppt/slides/_rels/slide48.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slideLayout" Target="../slideLayouts/slideLayout16.xml"/><Relationship Id="rId7" Type="http://schemas.openxmlformats.org/officeDocument/2006/relationships/image" Target="../media/image28.emf"/><Relationship Id="rId2" Type="http://schemas.openxmlformats.org/officeDocument/2006/relationships/tags" Target="../tags/tag47.xml"/><Relationship Id="rId1" Type="http://schemas.openxmlformats.org/officeDocument/2006/relationships/vmlDrawing" Target="../drawings/vmlDrawing3.vml"/><Relationship Id="rId6" Type="http://schemas.openxmlformats.org/officeDocument/2006/relationships/oleObject" Target="../embeddings/oleObject3.bin"/><Relationship Id="rId5" Type="http://schemas.openxmlformats.org/officeDocument/2006/relationships/image" Target="../media/image13.png"/><Relationship Id="rId4" Type="http://schemas.openxmlformats.org/officeDocument/2006/relationships/notesSlide" Target="../notesSlides/notesSlide31.xml"/></Relationships>
</file>

<file path=ppt/slides/_rels/slide49.xml.rels><?xml version="1.0" encoding="UTF-8" standalone="yes"?>
<Relationships xmlns="http://schemas.openxmlformats.org/package/2006/relationships"><Relationship Id="rId8" Type="http://schemas.openxmlformats.org/officeDocument/2006/relationships/oleObject" Target="../embeddings/oleObject4.bin"/><Relationship Id="rId3" Type="http://schemas.openxmlformats.org/officeDocument/2006/relationships/tags" Target="../tags/tag49.xml"/><Relationship Id="rId7" Type="http://schemas.openxmlformats.org/officeDocument/2006/relationships/image" Target="../media/image14.png"/><Relationship Id="rId2" Type="http://schemas.openxmlformats.org/officeDocument/2006/relationships/tags" Target="../tags/tag48.xml"/><Relationship Id="rId1" Type="http://schemas.openxmlformats.org/officeDocument/2006/relationships/vmlDrawing" Target="../drawings/vmlDrawing4.vml"/><Relationship Id="rId6" Type="http://schemas.openxmlformats.org/officeDocument/2006/relationships/image" Target="../media/image13.png"/><Relationship Id="rId5" Type="http://schemas.openxmlformats.org/officeDocument/2006/relationships/notesSlide" Target="../notesSlides/notesSlide32.xml"/><Relationship Id="rId4" Type="http://schemas.openxmlformats.org/officeDocument/2006/relationships/slideLayout" Target="../slideLayouts/slideLayout16.xml"/><Relationship Id="rId9" Type="http://schemas.openxmlformats.org/officeDocument/2006/relationships/image" Target="../media/image28.emf"/></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tags" Target="../tags/tag4.xml"/></Relationships>
</file>

<file path=ppt/slides/_rels/slide50.xml.rels><?xml version="1.0" encoding="UTF-8" standalone="yes"?>
<Relationships xmlns="http://schemas.openxmlformats.org/package/2006/relationships"><Relationship Id="rId8" Type="http://schemas.openxmlformats.org/officeDocument/2006/relationships/image" Target="../media/image29.emf"/><Relationship Id="rId3" Type="http://schemas.openxmlformats.org/officeDocument/2006/relationships/slideLayout" Target="../slideLayouts/slideLayout16.xml"/><Relationship Id="rId7" Type="http://schemas.openxmlformats.org/officeDocument/2006/relationships/oleObject" Target="../embeddings/oleObject5.bin"/><Relationship Id="rId2" Type="http://schemas.openxmlformats.org/officeDocument/2006/relationships/tags" Target="../tags/tag50.xml"/><Relationship Id="rId1" Type="http://schemas.openxmlformats.org/officeDocument/2006/relationships/vmlDrawing" Target="../drawings/vmlDrawing5.v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notesSlide" Target="../notesSlides/notesSlide33.xml"/></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16.xml"/><Relationship Id="rId1" Type="http://schemas.openxmlformats.org/officeDocument/2006/relationships/tags" Target="../tags/tag51.xml"/><Relationship Id="rId4" Type="http://schemas.openxmlformats.org/officeDocument/2006/relationships/image" Target="../media/image13.png"/></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16.xml"/><Relationship Id="rId1" Type="http://schemas.openxmlformats.org/officeDocument/2006/relationships/tags" Target="../tags/tag52.xml"/><Relationship Id="rId5" Type="http://schemas.openxmlformats.org/officeDocument/2006/relationships/image" Target="../media/image30.png"/><Relationship Id="rId4" Type="http://schemas.openxmlformats.org/officeDocument/2006/relationships/image" Target="../media/image13.png"/></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16.xml"/><Relationship Id="rId1" Type="http://schemas.openxmlformats.org/officeDocument/2006/relationships/tags" Target="../tags/tag53.xml"/><Relationship Id="rId5" Type="http://schemas.openxmlformats.org/officeDocument/2006/relationships/image" Target="../media/image14.png"/><Relationship Id="rId4" Type="http://schemas.openxmlformats.org/officeDocument/2006/relationships/image" Target="../media/image13.png"/></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16.xml"/><Relationship Id="rId1" Type="http://schemas.openxmlformats.org/officeDocument/2006/relationships/tags" Target="../tags/tag54.xml"/><Relationship Id="rId5" Type="http://schemas.openxmlformats.org/officeDocument/2006/relationships/image" Target="../media/image8.png"/><Relationship Id="rId4" Type="http://schemas.openxmlformats.org/officeDocument/2006/relationships/image" Target="../media/image13.png"/></Relationships>
</file>

<file path=ppt/slides/_rels/slide5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jpeg"/><Relationship Id="rId1" Type="http://schemas.openxmlformats.org/officeDocument/2006/relationships/slideLayout" Target="../slideLayouts/slideLayout9.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tags" Target="../tags/tag5.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6.xml"/><Relationship Id="rId1" Type="http://schemas.openxmlformats.org/officeDocument/2006/relationships/tags" Target="../tags/tag6.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tags" Target="../tags/tag7.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tags" Target="../tags/tag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4" name="成组"/>
          <p:cNvGrpSpPr/>
          <p:nvPr/>
        </p:nvGrpSpPr>
        <p:grpSpPr>
          <a:xfrm>
            <a:off x="-2" y="-28111"/>
            <a:ext cx="24420354" cy="13772282"/>
            <a:chOff x="-36515" y="59"/>
            <a:chExt cx="24420353" cy="13772281"/>
          </a:xfrm>
        </p:grpSpPr>
        <p:pic>
          <p:nvPicPr>
            <p:cNvPr id="62" name="组合 11" descr="组合 11"/>
            <p:cNvPicPr>
              <a:picLocks noChangeAspect="1"/>
            </p:cNvPicPr>
            <p:nvPr/>
          </p:nvPicPr>
          <p:blipFill>
            <a:blip r:embed="rId3"/>
            <a:stretch>
              <a:fillRect/>
            </a:stretch>
          </p:blipFill>
          <p:spPr>
            <a:xfrm>
              <a:off x="-36515" y="59"/>
              <a:ext cx="24384001" cy="13772220"/>
            </a:xfrm>
            <a:prstGeom prst="rect">
              <a:avLst/>
            </a:prstGeom>
            <a:ln w="12700" cap="flat">
              <a:noFill/>
              <a:miter lim="400000"/>
              <a:headEnd/>
              <a:tailEnd/>
            </a:ln>
            <a:effectLst/>
          </p:spPr>
        </p:pic>
        <p:pic>
          <p:nvPicPr>
            <p:cNvPr id="63" name="图像" descr="图像"/>
            <p:cNvPicPr>
              <a:picLocks noChangeAspect="1"/>
            </p:cNvPicPr>
            <p:nvPr/>
          </p:nvPicPr>
          <p:blipFill>
            <a:blip r:embed="rId4"/>
            <a:srcRect/>
            <a:stretch>
              <a:fillRect/>
            </a:stretch>
          </p:blipFill>
          <p:spPr>
            <a:xfrm>
              <a:off x="14604206" y="7883387"/>
              <a:ext cx="9779632" cy="5888953"/>
            </a:xfrm>
            <a:prstGeom prst="rect">
              <a:avLst/>
            </a:prstGeom>
            <a:ln w="12700" cap="flat">
              <a:noFill/>
              <a:miter lim="400000"/>
              <a:headEnd/>
              <a:tailEnd/>
            </a:ln>
            <a:effectLst/>
          </p:spPr>
        </p:pic>
      </p:grpSp>
      <p:sp>
        <p:nvSpPr>
          <p:cNvPr id="65" name="需替换标题"/>
          <p:cNvSpPr txBox="1">
            <a:spLocks noGrp="1"/>
          </p:cNvSpPr>
          <p:nvPr>
            <p:ph type="title" idx="4294967295"/>
          </p:nvPr>
        </p:nvSpPr>
        <p:spPr>
          <a:xfrm>
            <a:off x="503003" y="4442304"/>
            <a:ext cx="21971004" cy="2539686"/>
          </a:xfrm>
          <a:prstGeom prst="rect">
            <a:avLst/>
          </a:prstGeom>
        </p:spPr>
        <p:txBody>
          <a:bodyPr anchor="ctr"/>
          <a:lstStyle>
            <a:lvl1pPr algn="ctr">
              <a:defRPr sz="10000" b="1" spc="-200">
                <a:latin typeface="思源宋体 CN" panose="02020400000000000000" charset="-122"/>
                <a:ea typeface="思源宋体 CN" panose="02020400000000000000" charset="-122"/>
                <a:cs typeface="思源宋体 CN" panose="02020400000000000000" charset="-122"/>
                <a:sym typeface="思源宋体 CN" panose="02020400000000000000" charset="-122"/>
              </a:defRPr>
            </a:lvl1pPr>
          </a:lstStyle>
          <a:p>
            <a:r>
              <a:rPr lang="zh-CN" altLang="en-US" dirty="0" smtClean="0">
                <a:solidFill>
                  <a:srgbClr val="FFFFFF"/>
                </a:solidFill>
                <a:latin typeface="+mn-lt"/>
                <a:ea typeface="+mn-ea"/>
                <a:cs typeface="+mn-ea"/>
                <a:sym typeface="+mn-lt"/>
              </a:rPr>
              <a:t>第</a:t>
            </a:r>
            <a:r>
              <a:rPr lang="en-US" altLang="zh-CN" dirty="0" smtClean="0">
                <a:solidFill>
                  <a:srgbClr val="FFFFFF"/>
                </a:solidFill>
                <a:latin typeface="+mn-lt"/>
                <a:ea typeface="+mn-ea"/>
                <a:cs typeface="+mn-ea"/>
                <a:sym typeface="+mn-lt"/>
              </a:rPr>
              <a:t>3</a:t>
            </a:r>
            <a:r>
              <a:rPr lang="zh-CN" altLang="en-US" dirty="0" smtClean="0">
                <a:solidFill>
                  <a:srgbClr val="FFFFFF"/>
                </a:solidFill>
                <a:latin typeface="+mn-lt"/>
                <a:ea typeface="+mn-ea"/>
                <a:cs typeface="+mn-ea"/>
                <a:sym typeface="+mn-lt"/>
              </a:rPr>
              <a:t>章 基础数据结构</a:t>
            </a:r>
            <a:endParaRPr dirty="0">
              <a:solidFill>
                <a:srgbClr val="FFFFFF"/>
              </a:solidFill>
              <a:latin typeface="+mn-lt"/>
              <a:ea typeface="+mn-ea"/>
              <a:cs typeface="+mn-ea"/>
              <a:sym typeface="+mn-lt"/>
            </a:endParaRPr>
          </a:p>
        </p:txBody>
      </p:sp>
      <p:grpSp>
        <p:nvGrpSpPr>
          <p:cNvPr id="68" name="成组"/>
          <p:cNvGrpSpPr/>
          <p:nvPr/>
        </p:nvGrpSpPr>
        <p:grpSpPr>
          <a:xfrm>
            <a:off x="961113" y="833244"/>
            <a:ext cx="4014622" cy="1163811"/>
            <a:chOff x="0" y="0"/>
            <a:chExt cx="4014621" cy="1163810"/>
          </a:xfrm>
        </p:grpSpPr>
        <p:pic>
          <p:nvPicPr>
            <p:cNvPr id="66" name="lanqiao-header-logo.9b2adbf.png" descr="lanqiao-header-logo.9b2adbf.png"/>
            <p:cNvPicPr>
              <a:picLocks noChangeAspect="1"/>
            </p:cNvPicPr>
            <p:nvPr/>
          </p:nvPicPr>
          <p:blipFill>
            <a:blip r:embed="rId5"/>
            <a:srcRect/>
            <a:stretch>
              <a:fillRect/>
            </a:stretch>
          </p:blipFill>
          <p:spPr>
            <a:xfrm>
              <a:off x="123741" y="0"/>
              <a:ext cx="3767206" cy="612171"/>
            </a:xfrm>
            <a:prstGeom prst="rect">
              <a:avLst/>
            </a:prstGeom>
            <a:ln w="12700" cap="flat">
              <a:noFill/>
              <a:miter lim="400000"/>
              <a:headEnd/>
              <a:tailEnd/>
            </a:ln>
            <a:effectLst/>
          </p:spPr>
        </p:pic>
        <p:sp>
          <p:nvSpPr>
            <p:cNvPr id="67" name="连接高校和企业·助力职业教育升级"/>
            <p:cNvSpPr txBox="1"/>
            <p:nvPr/>
          </p:nvSpPr>
          <p:spPr>
            <a:xfrm>
              <a:off x="0" y="739998"/>
              <a:ext cx="4014621" cy="423812"/>
            </a:xfrm>
            <a:prstGeom prst="rect">
              <a:avLst/>
            </a:prstGeom>
            <a:noFill/>
            <a:ln w="12700" cap="flat">
              <a:noFill/>
              <a:miter lim="400000"/>
            </a:ln>
            <a:effectLst/>
          </p:spPr>
          <p:txBody>
            <a:bodyPr wrap="square" lIns="50800" tIns="50800" rIns="50800" bIns="50800" numCol="1" anchor="ctr">
              <a:noAutofit/>
            </a:bodyPr>
            <a:lstStyle/>
            <a:p>
              <a:pPr defTabSz="863600">
                <a:defRPr sz="1800">
                  <a:solidFill>
                    <a:srgbClr val="FFFFFF"/>
                  </a:solidFill>
                  <a:latin typeface="Noto Sans SC Light"/>
                  <a:ea typeface="Noto Sans SC Light"/>
                  <a:cs typeface="Noto Sans SC Light"/>
                  <a:sym typeface="Noto Sans SC Light"/>
                </a:defRPr>
              </a:pPr>
              <a:r>
                <a:rPr>
                  <a:cs typeface="+mn-ea"/>
                  <a:sym typeface="+mn-lt"/>
                </a:rPr>
                <a:t>连接高校和企业·助力职业教育升级</a:t>
              </a:r>
            </a:p>
          </p:txBody>
        </p:sp>
      </p:grpSp>
      <p:pic>
        <p:nvPicPr>
          <p:cNvPr id="11" name="图片 10"/>
          <p:cNvPicPr>
            <a:picLocks noChangeAspect="1"/>
          </p:cNvPicPr>
          <p:nvPr/>
        </p:nvPicPr>
        <p:blipFill>
          <a:blip r:embed="rId6"/>
          <a:stretch>
            <a:fillRect/>
          </a:stretch>
        </p:blipFill>
        <p:spPr>
          <a:xfrm>
            <a:off x="17654703" y="3621570"/>
            <a:ext cx="6395921" cy="8285484"/>
          </a:xfrm>
          <a:prstGeom prst="rect">
            <a:avLst/>
          </a:prstGeom>
        </p:spPr>
      </p:pic>
      <p:sp>
        <p:nvSpPr>
          <p:cNvPr id="12" name="Text Box 6"/>
          <p:cNvSpPr txBox="1">
            <a:spLocks noChangeArrowheads="1"/>
          </p:cNvSpPr>
          <p:nvPr/>
        </p:nvSpPr>
        <p:spPr bwMode="auto">
          <a:xfrm>
            <a:off x="5108847" y="6857999"/>
            <a:ext cx="11519969" cy="42288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p>
            <a:pPr>
              <a:lnSpc>
                <a:spcPct val="70000"/>
              </a:lnSpc>
              <a:spcBef>
                <a:spcPct val="50000"/>
              </a:spcBef>
            </a:pPr>
            <a:r>
              <a:rPr lang="zh-CN" altLang="en-US" sz="4800" dirty="0">
                <a:solidFill>
                  <a:srgbClr val="FFFFFF"/>
                </a:solidFill>
                <a:latin typeface="Times New Roman" panose="02020603050405020304" pitchFamily="18" charset="0"/>
                <a:sym typeface="+mn-lt"/>
              </a:rPr>
              <a:t>罗勇军 </a:t>
            </a:r>
            <a:endParaRPr lang="en-US" altLang="zh-CN" sz="4800" dirty="0">
              <a:solidFill>
                <a:srgbClr val="FFFFFF"/>
              </a:solidFill>
              <a:latin typeface="Times New Roman" panose="02020603050405020304" pitchFamily="18" charset="0"/>
              <a:sym typeface="+mn-lt"/>
            </a:endParaRPr>
          </a:p>
          <a:p>
            <a:pPr>
              <a:lnSpc>
                <a:spcPct val="70000"/>
              </a:lnSpc>
              <a:spcBef>
                <a:spcPct val="50000"/>
              </a:spcBef>
            </a:pPr>
            <a:r>
              <a:rPr lang="en-US" altLang="zh-CN" sz="4800" dirty="0">
                <a:solidFill>
                  <a:srgbClr val="FFFFFF"/>
                </a:solidFill>
                <a:latin typeface="Times New Roman" panose="02020603050405020304" pitchFamily="18" charset="0"/>
                <a:sym typeface="+mn-lt"/>
              </a:rPr>
              <a:t>QQ</a:t>
            </a:r>
            <a:r>
              <a:rPr lang="zh-CN" altLang="en-US" sz="4800" dirty="0">
                <a:solidFill>
                  <a:srgbClr val="FFFFFF"/>
                </a:solidFill>
                <a:latin typeface="Times New Roman" panose="02020603050405020304" pitchFamily="18" charset="0"/>
                <a:sym typeface="+mn-lt"/>
              </a:rPr>
              <a:t>：</a:t>
            </a:r>
            <a:r>
              <a:rPr lang="en-US" altLang="zh-CN" sz="4800" dirty="0">
                <a:solidFill>
                  <a:srgbClr val="FFFFFF"/>
                </a:solidFill>
                <a:latin typeface="Times New Roman" panose="02020603050405020304" pitchFamily="18" charset="0"/>
                <a:sym typeface="+mn-lt"/>
              </a:rPr>
              <a:t>15512356         </a:t>
            </a:r>
            <a:r>
              <a:rPr lang="zh-CN" altLang="en-US" sz="4800" dirty="0">
                <a:solidFill>
                  <a:srgbClr val="FFFFFF"/>
                </a:solidFill>
                <a:latin typeface="Times New Roman" panose="02020603050405020304" pitchFamily="18" charset="0"/>
                <a:sym typeface="+mn-lt"/>
              </a:rPr>
              <a:t>微信：</a:t>
            </a:r>
            <a:r>
              <a:rPr lang="en-US" altLang="zh-CN" sz="4800" dirty="0">
                <a:solidFill>
                  <a:srgbClr val="FFFFFF"/>
                </a:solidFill>
                <a:latin typeface="Times New Roman" panose="02020603050405020304" pitchFamily="18" charset="0"/>
                <a:sym typeface="+mn-lt"/>
              </a:rPr>
              <a:t>13916333036</a:t>
            </a:r>
          </a:p>
          <a:p>
            <a:pPr>
              <a:lnSpc>
                <a:spcPct val="70000"/>
              </a:lnSpc>
              <a:spcBef>
                <a:spcPct val="50000"/>
              </a:spcBef>
            </a:pPr>
            <a:endParaRPr lang="en-US" altLang="zh-CN" sz="4800" dirty="0">
              <a:solidFill>
                <a:srgbClr val="FFFFFF"/>
              </a:solidFill>
              <a:latin typeface="Times New Roman" panose="02020603050405020304" pitchFamily="18" charset="0"/>
              <a:sym typeface="+mn-lt"/>
            </a:endParaRPr>
          </a:p>
          <a:p>
            <a:r>
              <a:rPr lang="zh-CN" altLang="en-US" sz="4000" dirty="0">
                <a:solidFill>
                  <a:srgbClr val="FFFFFF"/>
                </a:solidFill>
                <a:latin typeface="Times New Roman" panose="02020603050405020304" pitchFamily="18" charset="0"/>
                <a:sym typeface="+mn-lt"/>
              </a:rPr>
              <a:t>本书有</a:t>
            </a:r>
            <a:r>
              <a:rPr lang="en-US" altLang="zh-CN" sz="4000" dirty="0">
                <a:solidFill>
                  <a:srgbClr val="FFFFFF"/>
                </a:solidFill>
                <a:latin typeface="Times New Roman" panose="02020603050405020304" pitchFamily="18" charset="0"/>
                <a:sym typeface="+mn-lt"/>
              </a:rPr>
              <a:t>C++</a:t>
            </a:r>
            <a:r>
              <a:rPr lang="zh-CN" altLang="en-US" sz="4000" dirty="0">
                <a:solidFill>
                  <a:srgbClr val="FFFFFF"/>
                </a:solidFill>
                <a:latin typeface="Times New Roman" panose="02020603050405020304" pitchFamily="18" charset="0"/>
                <a:sym typeface="+mn-lt"/>
              </a:rPr>
              <a:t>、</a:t>
            </a:r>
            <a:r>
              <a:rPr lang="en-US" altLang="zh-CN" sz="4000" dirty="0">
                <a:solidFill>
                  <a:srgbClr val="FFFFFF"/>
                </a:solidFill>
                <a:latin typeface="Times New Roman" panose="02020603050405020304" pitchFamily="18" charset="0"/>
                <a:sym typeface="+mn-lt"/>
              </a:rPr>
              <a:t>Python</a:t>
            </a:r>
            <a:r>
              <a:rPr lang="zh-CN" altLang="en-US" sz="4000" dirty="0">
                <a:solidFill>
                  <a:srgbClr val="FFFFFF"/>
                </a:solidFill>
                <a:latin typeface="Times New Roman" panose="02020603050405020304" pitchFamily="18" charset="0"/>
                <a:sym typeface="+mn-lt"/>
              </a:rPr>
              <a:t>两个版本课件，这是</a:t>
            </a:r>
            <a:r>
              <a:rPr lang="en-US" altLang="zh-CN" sz="4000" dirty="0">
                <a:solidFill>
                  <a:srgbClr val="FFFFFF"/>
                </a:solidFill>
                <a:latin typeface="Times New Roman" panose="02020603050405020304" pitchFamily="18" charset="0"/>
                <a:sym typeface="+mn-lt"/>
              </a:rPr>
              <a:t>C++</a:t>
            </a:r>
            <a:r>
              <a:rPr lang="zh-CN" altLang="en-US" sz="4000" dirty="0">
                <a:solidFill>
                  <a:srgbClr val="FFFFFF"/>
                </a:solidFill>
                <a:latin typeface="Times New Roman" panose="02020603050405020304" pitchFamily="18" charset="0"/>
                <a:sym typeface="+mn-lt"/>
              </a:rPr>
              <a:t>版</a:t>
            </a:r>
            <a:endParaRPr lang="en-US" altLang="zh-CN" sz="4000" dirty="0">
              <a:solidFill>
                <a:srgbClr val="FFFFFF"/>
              </a:solidFill>
              <a:latin typeface="Times New Roman" panose="02020603050405020304" pitchFamily="18" charset="0"/>
              <a:sym typeface="+mn-lt"/>
            </a:endParaRPr>
          </a:p>
          <a:p>
            <a:endParaRPr lang="en-US" altLang="zh-CN" sz="4000" dirty="0">
              <a:solidFill>
                <a:srgbClr val="FFFFFF"/>
              </a:solidFill>
              <a:latin typeface="Times New Roman" panose="02020603050405020304" pitchFamily="18" charset="0"/>
              <a:sym typeface="+mn-lt"/>
            </a:endParaRPr>
          </a:p>
          <a:p>
            <a:r>
              <a:rPr lang="zh-CN" altLang="en-US" sz="4000" dirty="0">
                <a:solidFill>
                  <a:srgbClr val="FFFFFF"/>
                </a:solidFill>
                <a:latin typeface="Times New Roman" panose="02020603050405020304" pitchFamily="18" charset="0"/>
                <a:sym typeface="+mn-lt"/>
              </a:rPr>
              <a:t>蓝桥云课  </a:t>
            </a:r>
            <a:r>
              <a:rPr lang="en-US" altLang="zh-CN" sz="4000" dirty="0">
                <a:solidFill>
                  <a:srgbClr val="FFFFFF"/>
                </a:solidFill>
                <a:latin typeface="Times New Roman" panose="02020603050405020304" pitchFamily="18" charset="0"/>
                <a:sym typeface="+mn-lt"/>
              </a:rPr>
              <a:t>https://www.lanqiao.cn/courses/13228</a:t>
            </a:r>
            <a:r>
              <a:rPr lang="zh-CN" altLang="en-US" sz="4000" dirty="0">
                <a:solidFill>
                  <a:srgbClr val="FFFFFF"/>
                </a:solidFill>
                <a:latin typeface="Times New Roman" panose="02020603050405020304" pitchFamily="18" charset="0"/>
                <a:sym typeface="+mn-lt"/>
              </a:rPr>
              <a:t> </a:t>
            </a:r>
            <a:endParaRPr lang="zh-CN" altLang="en-US" sz="3600" u="sng" dirty="0">
              <a:solidFill>
                <a:srgbClr val="FFFFFF"/>
              </a:solidFill>
              <a:latin typeface="Times New Roman" panose="02020603050405020304" pitchFamily="18" charset="0"/>
              <a:sym typeface="+mn-lt"/>
            </a:endParaRPr>
          </a:p>
        </p:txBody>
      </p:sp>
    </p:spTree>
  </p:cSld>
  <p:clrMapOvr>
    <a:masterClrMapping/>
  </p:clrMapOvr>
  <p:transition spd="med" advTm="5440"/>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pic>
        <p:nvPicPr>
          <p:cNvPr id="13" name="图片 12"/>
          <p:cNvPicPr/>
          <p:nvPr/>
        </p:nvPicPr>
        <p:blipFill>
          <a:blip r:embed="rId4">
            <a:lum bright="34000" contrast="-8000"/>
          </a:blip>
          <a:srcRect l="20046" t="6270" r="19548" b="5808"/>
          <a:stretch>
            <a:fillRect/>
          </a:stretch>
        </p:blipFill>
        <p:spPr>
          <a:xfrm rot="5400000">
            <a:off x="7175897" y="-3927530"/>
            <a:ext cx="13214110" cy="21202097"/>
          </a:xfrm>
          <a:prstGeom prst="rect">
            <a:avLst/>
          </a:prstGeom>
          <a:noFill/>
          <a:ln w="9525">
            <a:noFill/>
          </a:ln>
        </p:spPr>
      </p:pic>
      <p:sp>
        <p:nvSpPr>
          <p:cNvPr id="14" name="文本框 13" descr="7b0a202020202262756c6c6574223a20227b5c2263617465676f727949645c223a31303030352c5c2274656d706c61746549645c223a32303233313332387d220a7d0a"/>
          <p:cNvSpPr txBox="1"/>
          <p:nvPr/>
        </p:nvSpPr>
        <p:spPr>
          <a:xfrm>
            <a:off x="4359342" y="661548"/>
            <a:ext cx="19008658" cy="12403395"/>
          </a:xfrm>
          <a:prstGeom prst="rect">
            <a:avLst/>
          </a:prstGeom>
          <a:noFill/>
          <a:ln>
            <a:noFill/>
          </a:ln>
        </p:spPr>
        <p:txBody>
          <a:bodyPr wrap="square" rtlCol="0">
            <a:spAutoFit/>
          </a:bodyPr>
          <a:lstStyle/>
          <a:p>
            <a:pPr algn="l"/>
            <a:r>
              <a:rPr lang="en-US" altLang="zh-CN" sz="32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#include &lt;bits/</a:t>
            </a:r>
            <a:r>
              <a:rPr lang="en-US" altLang="zh-CN" sz="3200" dirty="0" err="1">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stdc</a:t>
            </a:r>
            <a:r>
              <a:rPr lang="en-US" altLang="zh-CN" sz="32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++.h&gt;</a:t>
            </a:r>
          </a:p>
          <a:p>
            <a:pPr algn="l"/>
            <a:r>
              <a:rPr lang="en-US" altLang="zh-CN" sz="32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using namespace </a:t>
            </a:r>
            <a:r>
              <a:rPr lang="en-US" altLang="zh-CN" sz="3200" dirty="0" err="1">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std</a:t>
            </a:r>
            <a:r>
              <a:rPr lang="en-US" altLang="zh-CN" sz="32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a:t>
            </a:r>
          </a:p>
          <a:p>
            <a:pPr algn="l"/>
            <a:r>
              <a:rPr lang="en-US" altLang="zh-CN" sz="3200" dirty="0" err="1">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const</a:t>
            </a:r>
            <a:r>
              <a:rPr lang="en-US" altLang="zh-CN" sz="32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 </a:t>
            </a:r>
            <a:r>
              <a:rPr lang="en-US" altLang="zh-CN" sz="3200" dirty="0" err="1">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int</a:t>
            </a:r>
            <a:r>
              <a:rPr lang="en-US" altLang="zh-CN" sz="32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 N = 10000;</a:t>
            </a:r>
          </a:p>
          <a:p>
            <a:pPr algn="l"/>
            <a:r>
              <a:rPr lang="en-US" altLang="zh-CN" sz="3200" dirty="0" err="1">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int</a:t>
            </a:r>
            <a:r>
              <a:rPr lang="en-US" altLang="zh-CN" sz="32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 a[N] = {0};                    //</a:t>
            </a:r>
            <a:r>
              <a:rPr lang="zh-CN" altLang="en-US" sz="32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存结果，注意大静态数组要定义在全局</a:t>
            </a:r>
          </a:p>
          <a:p>
            <a:pPr algn="l"/>
            <a:r>
              <a:rPr lang="en-US" altLang="zh-CN" sz="3200" dirty="0" err="1">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int</a:t>
            </a:r>
            <a:r>
              <a:rPr lang="en-US" altLang="zh-CN" sz="32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 main(){</a:t>
            </a:r>
          </a:p>
          <a:p>
            <a:pPr algn="l"/>
            <a:r>
              <a:rPr lang="en-US" altLang="zh-CN" sz="32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    </a:t>
            </a:r>
            <a:r>
              <a:rPr lang="en-US" altLang="zh-CN" sz="3200" dirty="0" err="1">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int</a:t>
            </a:r>
            <a:r>
              <a:rPr lang="en-US" altLang="zh-CN" sz="32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 n;   </a:t>
            </a:r>
            <a:r>
              <a:rPr lang="en-US" altLang="zh-CN" sz="3200" dirty="0" err="1">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cin</a:t>
            </a:r>
            <a:r>
              <a:rPr lang="en-US" altLang="zh-CN" sz="32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 &gt;&gt; n;</a:t>
            </a:r>
          </a:p>
          <a:p>
            <a:pPr algn="l"/>
            <a:r>
              <a:rPr lang="en-US" altLang="zh-CN" sz="32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    a[0] = 1;</a:t>
            </a:r>
          </a:p>
          <a:p>
            <a:pPr algn="l"/>
            <a:r>
              <a:rPr lang="en-US" altLang="zh-CN" sz="32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    for(</a:t>
            </a:r>
            <a:r>
              <a:rPr lang="en-US" altLang="zh-CN" sz="3200" dirty="0" err="1">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int</a:t>
            </a:r>
            <a:r>
              <a:rPr lang="en-US" altLang="zh-CN" sz="32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 </a:t>
            </a:r>
            <a:r>
              <a:rPr lang="en-US" altLang="zh-CN" sz="3200" dirty="0" err="1">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i</a:t>
            </a:r>
            <a:r>
              <a:rPr lang="en-US" altLang="zh-CN" sz="32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=1;i&lt;= </a:t>
            </a:r>
            <a:r>
              <a:rPr lang="en-US" altLang="zh-CN" sz="3200" dirty="0" err="1">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n;i</a:t>
            </a:r>
            <a:r>
              <a:rPr lang="en-US" altLang="zh-CN" sz="32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        //</a:t>
            </a:r>
            <a:r>
              <a:rPr lang="zh-CN" altLang="en-US" sz="32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模拟计算</a:t>
            </a:r>
            <a:r>
              <a:rPr lang="en-US" altLang="zh-CN" sz="32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n!</a:t>
            </a:r>
          </a:p>
          <a:p>
            <a:pPr algn="l"/>
            <a:r>
              <a:rPr lang="en-US" altLang="zh-CN" sz="32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        </a:t>
            </a:r>
            <a:r>
              <a:rPr lang="en-US" altLang="zh-CN" sz="3200" dirty="0" err="1">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int</a:t>
            </a:r>
            <a:r>
              <a:rPr lang="en-US" altLang="zh-CN" sz="32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 carry = 0;             //</a:t>
            </a:r>
            <a:r>
              <a:rPr lang="zh-CN" altLang="en-US" sz="32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进位</a:t>
            </a:r>
          </a:p>
          <a:p>
            <a:pPr algn="l"/>
            <a:r>
              <a:rPr lang="zh-CN" altLang="en-US" sz="32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        </a:t>
            </a:r>
            <a:r>
              <a:rPr lang="en-US" altLang="zh-CN" sz="32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for(</a:t>
            </a:r>
            <a:r>
              <a:rPr lang="en-US" altLang="zh-CN" sz="3200" dirty="0" err="1">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int</a:t>
            </a:r>
            <a:r>
              <a:rPr lang="en-US" altLang="zh-CN" sz="32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 j=0;j&lt; </a:t>
            </a:r>
            <a:r>
              <a:rPr lang="en-US" altLang="zh-CN" sz="3200" dirty="0" err="1">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N;j</a:t>
            </a:r>
            <a:r>
              <a:rPr lang="en-US" altLang="zh-CN" sz="32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     //</a:t>
            </a:r>
            <a:r>
              <a:rPr lang="zh-CN" altLang="en-US" sz="32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两个数相乘</a:t>
            </a:r>
          </a:p>
          <a:p>
            <a:pPr algn="l"/>
            <a:r>
              <a:rPr lang="zh-CN" altLang="en-US" sz="32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            </a:t>
            </a:r>
            <a:r>
              <a:rPr lang="en-US" altLang="zh-CN" sz="32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a[j] = a[j] * </a:t>
            </a:r>
            <a:r>
              <a:rPr lang="en-US" altLang="zh-CN" sz="3200" dirty="0" err="1">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i</a:t>
            </a:r>
            <a:r>
              <a:rPr lang="en-US" altLang="zh-CN" sz="32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 + carry;</a:t>
            </a:r>
          </a:p>
          <a:p>
            <a:pPr algn="l"/>
            <a:r>
              <a:rPr lang="en-US" altLang="zh-CN" sz="32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            carry = a[j] / 10;</a:t>
            </a:r>
          </a:p>
          <a:p>
            <a:pPr algn="l"/>
            <a:r>
              <a:rPr lang="en-US" altLang="zh-CN" sz="32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            a[j] = a[j] % 10;</a:t>
            </a:r>
          </a:p>
          <a:p>
            <a:pPr algn="l"/>
            <a:r>
              <a:rPr lang="en-US" altLang="zh-CN" sz="32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        }</a:t>
            </a:r>
          </a:p>
          <a:p>
            <a:pPr algn="l"/>
            <a:r>
              <a:rPr lang="en-US" altLang="zh-CN" sz="32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    }</a:t>
            </a:r>
          </a:p>
          <a:p>
            <a:pPr algn="l"/>
            <a:r>
              <a:rPr lang="en-US" altLang="zh-CN" sz="32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    </a:t>
            </a:r>
            <a:r>
              <a:rPr lang="en-US" altLang="zh-CN" sz="3200" dirty="0" err="1">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int</a:t>
            </a:r>
            <a:r>
              <a:rPr lang="en-US" altLang="zh-CN" sz="32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 last;                      //</a:t>
            </a:r>
            <a:r>
              <a:rPr lang="zh-CN" altLang="en-US" sz="32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准备打印。找最高位，就是第一个不等于</a:t>
            </a:r>
            <a:r>
              <a:rPr lang="en-US" altLang="zh-CN" sz="32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0</a:t>
            </a:r>
            <a:r>
              <a:rPr lang="zh-CN" altLang="en-US" sz="32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的最高位</a:t>
            </a:r>
          </a:p>
          <a:p>
            <a:pPr algn="l"/>
            <a:r>
              <a:rPr lang="zh-CN" altLang="en-US" sz="32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    </a:t>
            </a:r>
            <a:r>
              <a:rPr lang="en-US" altLang="zh-CN" sz="32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for(</a:t>
            </a:r>
            <a:r>
              <a:rPr lang="en-US" altLang="zh-CN" sz="3200" dirty="0" err="1">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int</a:t>
            </a:r>
            <a:r>
              <a:rPr lang="en-US" altLang="zh-CN" sz="32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 </a:t>
            </a:r>
            <a:r>
              <a:rPr lang="en-US" altLang="zh-CN" sz="3200" dirty="0" err="1">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i</a:t>
            </a:r>
            <a:r>
              <a:rPr lang="en-US" altLang="zh-CN" sz="32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=N-1;i&gt;=0;i--){</a:t>
            </a:r>
          </a:p>
          <a:p>
            <a:pPr algn="l"/>
            <a:r>
              <a:rPr lang="en-US" altLang="zh-CN" sz="32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        if (a[</a:t>
            </a:r>
            <a:r>
              <a:rPr lang="en-US" altLang="zh-CN" sz="3200" dirty="0" err="1">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i</a:t>
            </a:r>
            <a:r>
              <a:rPr lang="en-US" altLang="zh-CN" sz="32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 != 0){</a:t>
            </a:r>
          </a:p>
          <a:p>
            <a:pPr algn="l"/>
            <a:r>
              <a:rPr lang="en-US" altLang="zh-CN" sz="32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            last = </a:t>
            </a:r>
            <a:r>
              <a:rPr lang="en-US" altLang="zh-CN" sz="3200" dirty="0" err="1">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i</a:t>
            </a:r>
            <a:r>
              <a:rPr lang="en-US" altLang="zh-CN" sz="32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a:t>
            </a:r>
          </a:p>
          <a:p>
            <a:pPr algn="l"/>
            <a:r>
              <a:rPr lang="en-US" altLang="zh-CN" sz="32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            break;</a:t>
            </a:r>
          </a:p>
          <a:p>
            <a:pPr algn="l"/>
            <a:r>
              <a:rPr lang="en-US" altLang="zh-CN" sz="32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        }</a:t>
            </a:r>
          </a:p>
          <a:p>
            <a:pPr algn="l"/>
            <a:r>
              <a:rPr lang="en-US" altLang="zh-CN" sz="32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    }</a:t>
            </a:r>
          </a:p>
          <a:p>
            <a:pPr algn="l"/>
            <a:r>
              <a:rPr lang="en-US" altLang="zh-CN" sz="32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    for(</a:t>
            </a:r>
            <a:r>
              <a:rPr lang="en-US" altLang="zh-CN" sz="3200" dirty="0" err="1">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int</a:t>
            </a:r>
            <a:r>
              <a:rPr lang="en-US" altLang="zh-CN" sz="32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 </a:t>
            </a:r>
            <a:r>
              <a:rPr lang="en-US" altLang="zh-CN" sz="3200" dirty="0" err="1">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i</a:t>
            </a:r>
            <a:r>
              <a:rPr lang="en-US" altLang="zh-CN" sz="32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=last; </a:t>
            </a:r>
            <a:r>
              <a:rPr lang="en-US" altLang="zh-CN" sz="3200" dirty="0" err="1">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i</a:t>
            </a:r>
            <a:r>
              <a:rPr lang="en-US" altLang="zh-CN" sz="32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&gt;=0;i--) </a:t>
            </a:r>
            <a:r>
              <a:rPr lang="en-US" altLang="zh-CN" sz="3200" dirty="0" err="1">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cout</a:t>
            </a:r>
            <a:r>
              <a:rPr lang="en-US" altLang="zh-CN" sz="32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 &lt;&lt; a[</a:t>
            </a:r>
            <a:r>
              <a:rPr lang="en-US" altLang="zh-CN" sz="3200" dirty="0" err="1">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i</a:t>
            </a:r>
            <a:r>
              <a:rPr lang="en-US" altLang="zh-CN" sz="32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     //</a:t>
            </a:r>
            <a:r>
              <a:rPr lang="zh-CN" altLang="en-US" sz="32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从最高位开始打印</a:t>
            </a:r>
          </a:p>
          <a:p>
            <a:pPr algn="l"/>
            <a:r>
              <a:rPr lang="zh-CN" altLang="en-US" sz="32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    </a:t>
            </a:r>
            <a:r>
              <a:rPr lang="en-US" altLang="zh-CN" sz="32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return 0;</a:t>
            </a:r>
          </a:p>
          <a:p>
            <a:pPr algn="l"/>
            <a:r>
              <a:rPr lang="en-US" altLang="zh-CN" sz="32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a:t>
            </a:r>
          </a:p>
        </p:txBody>
      </p:sp>
    </p:spTree>
    <p:custDataLst>
      <p:tags r:id="rId1"/>
    </p:custDataLst>
    <p:extLst>
      <p:ext uri="{BB962C8B-B14F-4D97-AF65-F5344CB8AC3E}">
        <p14:creationId xmlns:p14="http://schemas.microsoft.com/office/powerpoint/2010/main" val="1469742060"/>
      </p:ext>
    </p:extLst>
  </p:cSld>
  <p:clrMapOvr>
    <a:masterClrMapping/>
  </p:clrMapOvr>
  <p:transition spd="slow" advClick="0" advTm="1000">
    <p:push dir="u"/>
  </p:transition>
  <p:timing>
    <p:tnLst>
      <p:par>
        <p:cTn id="1" dur="indefinite" restart="never" nodeType="tmRoot"/>
      </p:par>
    </p:tnLst>
    <p:bldLst>
      <p:bldP spid="1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14"/>
          <p:cNvSpPr txBox="1"/>
          <p:nvPr/>
        </p:nvSpPr>
        <p:spPr>
          <a:xfrm>
            <a:off x="1614114" y="3473450"/>
            <a:ext cx="11924086" cy="7201972"/>
          </a:xfrm>
          <a:prstGeom prst="rect">
            <a:avLst/>
          </a:prstGeom>
          <a:noFill/>
        </p:spPr>
        <p:txBody>
          <a:bodyPr wrap="square" rtlCol="0">
            <a:spAutoFit/>
          </a:bodyPr>
          <a:lstStyle/>
          <a:p>
            <a:pPr algn="l">
              <a:lnSpc>
                <a:spcPct val="150000"/>
              </a:lnSpc>
            </a:pPr>
            <a:r>
              <a:rPr lang="en-US" altLang="zh-CN" sz="4400" b="1" kern="100" dirty="0">
                <a:solidFill>
                  <a:srgbClr val="C00000"/>
                </a:solidFill>
                <a:cs typeface="+mn-ea"/>
                <a:sym typeface="+mn-lt"/>
              </a:rPr>
              <a:t>1</a:t>
            </a:r>
            <a:r>
              <a:rPr lang="zh-CN" altLang="en-US" sz="4400" b="1" kern="100" dirty="0">
                <a:solidFill>
                  <a:srgbClr val="C00000"/>
                </a:solidFill>
                <a:cs typeface="+mn-ea"/>
                <a:sym typeface="+mn-lt"/>
              </a:rPr>
              <a:t>）需要占用连续的空间</a:t>
            </a:r>
            <a:endParaRPr lang="en-US" altLang="zh-CN" sz="4400" b="1" kern="100" dirty="0">
              <a:solidFill>
                <a:srgbClr val="C00000"/>
              </a:solidFill>
              <a:cs typeface="+mn-ea"/>
              <a:sym typeface="+mn-lt"/>
            </a:endParaRPr>
          </a:p>
          <a:p>
            <a:pPr algn="l">
              <a:lnSpc>
                <a:spcPct val="150000"/>
              </a:lnSpc>
            </a:pPr>
            <a:r>
              <a:rPr lang="zh-CN" altLang="en-US" sz="4400" kern="100" dirty="0">
                <a:solidFill>
                  <a:schemeClr val="tx1"/>
                </a:solidFill>
                <a:cs typeface="+mn-ea"/>
                <a:sym typeface="+mn-lt"/>
              </a:rPr>
              <a:t>若某个数组很大，可能没有这么大的连续空间给它用。</a:t>
            </a:r>
          </a:p>
          <a:p>
            <a:pPr algn="l">
              <a:lnSpc>
                <a:spcPct val="150000"/>
              </a:lnSpc>
            </a:pPr>
            <a:r>
              <a:rPr lang="en-US" altLang="zh-CN" sz="4400" b="1" kern="100" dirty="0">
                <a:solidFill>
                  <a:srgbClr val="C00000"/>
                </a:solidFill>
                <a:cs typeface="+mn-ea"/>
                <a:sym typeface="+mn-lt"/>
              </a:rPr>
              <a:t>2</a:t>
            </a:r>
            <a:r>
              <a:rPr lang="zh-CN" altLang="en-US" sz="4400" b="1" kern="100" dirty="0">
                <a:solidFill>
                  <a:srgbClr val="C00000"/>
                </a:solidFill>
                <a:cs typeface="+mn-ea"/>
                <a:sym typeface="+mn-lt"/>
              </a:rPr>
              <a:t>）不方便删除和插入</a:t>
            </a:r>
            <a:endParaRPr lang="en-US" altLang="zh-CN" sz="4400" b="1" kern="100" dirty="0">
              <a:solidFill>
                <a:srgbClr val="C00000"/>
              </a:solidFill>
              <a:cs typeface="+mn-ea"/>
              <a:sym typeface="+mn-lt"/>
            </a:endParaRPr>
          </a:p>
          <a:p>
            <a:pPr algn="l">
              <a:lnSpc>
                <a:spcPct val="150000"/>
              </a:lnSpc>
            </a:pPr>
            <a:r>
              <a:rPr lang="zh-CN" altLang="en-US" sz="4400" kern="100" dirty="0">
                <a:solidFill>
                  <a:schemeClr val="tx1"/>
                </a:solidFill>
                <a:cs typeface="+mn-ea"/>
                <a:sym typeface="+mn-lt"/>
              </a:rPr>
              <a:t>例如删除数组中间的一个数据</a:t>
            </a:r>
            <a:r>
              <a:rPr lang="zh-CN" altLang="en-US" sz="4400" kern="100" dirty="0" smtClean="0">
                <a:solidFill>
                  <a:schemeClr val="tx1"/>
                </a:solidFill>
                <a:cs typeface="+mn-ea"/>
                <a:sym typeface="+mn-lt"/>
              </a:rPr>
              <a:t>，要</a:t>
            </a:r>
            <a:r>
              <a:rPr lang="zh-CN" altLang="en-US" sz="4400" kern="100" dirty="0">
                <a:solidFill>
                  <a:schemeClr val="tx1"/>
                </a:solidFill>
                <a:cs typeface="+mn-ea"/>
                <a:sym typeface="+mn-lt"/>
              </a:rPr>
              <a:t>把后面所有的数据往前挪填补这个空位，产生大量的</a:t>
            </a:r>
            <a:r>
              <a:rPr lang="zh-CN" altLang="en-US" sz="4400" kern="100" dirty="0" smtClean="0">
                <a:solidFill>
                  <a:schemeClr val="tx1"/>
                </a:solidFill>
                <a:cs typeface="+mn-ea"/>
                <a:sym typeface="+mn-lt"/>
              </a:rPr>
              <a:t>拷贝。</a:t>
            </a:r>
            <a:endParaRPr lang="en-US" altLang="zh-CN" sz="4400" kern="100" dirty="0" smtClean="0">
              <a:solidFill>
                <a:schemeClr val="tx1"/>
              </a:solidFill>
              <a:cs typeface="+mn-ea"/>
              <a:sym typeface="+mn-lt"/>
            </a:endParaRPr>
          </a:p>
          <a:p>
            <a:pPr algn="l">
              <a:lnSpc>
                <a:spcPct val="150000"/>
              </a:lnSpc>
            </a:pPr>
            <a:r>
              <a:rPr lang="zh-CN" altLang="en-US" sz="4400" kern="100" dirty="0" smtClean="0">
                <a:solidFill>
                  <a:schemeClr val="tx1"/>
                </a:solidFill>
                <a:cs typeface="+mn-ea"/>
                <a:sym typeface="+mn-lt"/>
              </a:rPr>
              <a:t>中间</a:t>
            </a:r>
            <a:r>
              <a:rPr lang="zh-CN" altLang="en-US" sz="4400" kern="100" dirty="0">
                <a:solidFill>
                  <a:schemeClr val="tx1"/>
                </a:solidFill>
                <a:cs typeface="+mn-ea"/>
                <a:sym typeface="+mn-lt"/>
              </a:rPr>
              <a:t>插入数据，也同样不方便操作。</a:t>
            </a:r>
            <a:endParaRPr lang="en-US" sz="4400" kern="100" dirty="0">
              <a:solidFill>
                <a:schemeClr val="tx1"/>
              </a:solidFill>
              <a:cs typeface="+mn-ea"/>
              <a:sym typeface="+mn-lt"/>
            </a:endParaRPr>
          </a:p>
        </p:txBody>
      </p:sp>
      <p:sp>
        <p:nvSpPr>
          <p:cNvPr id="38" name="文本框 37"/>
          <p:cNvSpPr txBox="1"/>
          <p:nvPr/>
        </p:nvSpPr>
        <p:spPr>
          <a:xfrm>
            <a:off x="1614113" y="706755"/>
            <a:ext cx="7829550" cy="1200329"/>
          </a:xfrm>
          <a:prstGeom prst="rect">
            <a:avLst/>
          </a:prstGeom>
          <a:noFill/>
        </p:spPr>
        <p:txBody>
          <a:bodyPr wrap="square" anchor="ctr">
            <a:spAutoFit/>
          </a:bodyPr>
          <a:lstStyle/>
          <a:p>
            <a:pPr algn="l"/>
            <a:r>
              <a:rPr lang="zh-CN" altLang="en-US" sz="7200" b="1" spc="600" dirty="0">
                <a:solidFill>
                  <a:schemeClr val="bg1"/>
                </a:solidFill>
                <a:cs typeface="+mn-ea"/>
                <a:sym typeface="+mn-lt"/>
              </a:rPr>
              <a:t>数组的缺点</a:t>
            </a:r>
          </a:p>
        </p:txBody>
      </p:sp>
      <p:pic>
        <p:nvPicPr>
          <p:cNvPr id="3" name="图片 2" descr="图片包含 图形用户界面&#10;&#10;描述已自动生成">
            <a:extLst>
              <a:ext uri="{FF2B5EF4-FFF2-40B4-BE49-F238E27FC236}">
                <a16:creationId xmlns:a16="http://schemas.microsoft.com/office/drawing/2014/main" id="{ADE9E6E0-35D7-82C2-A1CD-E845487456A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189200" y="4445000"/>
            <a:ext cx="7950200" cy="7950200"/>
          </a:xfrm>
          <a:prstGeom prst="rect">
            <a:avLst/>
          </a:prstGeom>
        </p:spPr>
      </p:pic>
    </p:spTree>
    <p:extLst>
      <p:ext uri="{BB962C8B-B14F-4D97-AF65-F5344CB8AC3E}">
        <p14:creationId xmlns:p14="http://schemas.microsoft.com/office/powerpoint/2010/main" val="384273062"/>
      </p:ext>
    </p:extLst>
  </p:cSld>
  <p:clrMapOvr>
    <a:masterClrMapping/>
  </p:clrMapOvr>
  <p:transition spd="slow" advClick="0" advTm="1000"/>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a:extLst>
              <a:ext uri="{FF2B5EF4-FFF2-40B4-BE49-F238E27FC236}">
                <a16:creationId xmlns:a16="http://schemas.microsoft.com/office/drawing/2014/main" id="{66BAA859-4402-49EB-A757-8BBBCE5C7575}"/>
              </a:ext>
            </a:extLst>
          </p:cNvPr>
          <p:cNvSpPr txBox="1"/>
          <p:nvPr/>
        </p:nvSpPr>
        <p:spPr>
          <a:xfrm>
            <a:off x="1751013" y="857160"/>
            <a:ext cx="11168437" cy="1200329"/>
          </a:xfrm>
          <a:prstGeom prst="rect">
            <a:avLst/>
          </a:prstGeom>
          <a:noFill/>
        </p:spPr>
        <p:txBody>
          <a:bodyPr wrap="square" anchor="ctr">
            <a:spAutoFit/>
          </a:bodyPr>
          <a:lstStyle/>
          <a:p>
            <a:pPr algn="l"/>
            <a:r>
              <a:rPr lang="en-US" altLang="zh-CN" sz="7200" b="1" spc="600" dirty="0" smtClean="0">
                <a:solidFill>
                  <a:schemeClr val="bg1"/>
                </a:solidFill>
                <a:cs typeface="+mn-ea"/>
                <a:sym typeface="+mn-lt"/>
              </a:rPr>
              <a:t>3.2 </a:t>
            </a:r>
            <a:r>
              <a:rPr lang="zh-CN" altLang="en-US" sz="7200" b="1" spc="600" dirty="0" smtClean="0">
                <a:solidFill>
                  <a:schemeClr val="bg1"/>
                </a:solidFill>
                <a:cs typeface="+mn-ea"/>
                <a:sym typeface="+mn-lt"/>
              </a:rPr>
              <a:t>链表</a:t>
            </a:r>
            <a:endParaRPr lang="zh-CN" altLang="en-US" sz="7200" b="1" spc="600" dirty="0">
              <a:solidFill>
                <a:schemeClr val="bg1"/>
              </a:solidFill>
              <a:cs typeface="+mn-ea"/>
              <a:sym typeface="+mn-lt"/>
            </a:endParaRPr>
          </a:p>
        </p:txBody>
      </p:sp>
      <p:pic>
        <p:nvPicPr>
          <p:cNvPr id="4" name="图片 3" descr="卡通人物&#10;&#10;描述已自动生成">
            <a:extLst>
              <a:ext uri="{FF2B5EF4-FFF2-40B4-BE49-F238E27FC236}">
                <a16:creationId xmlns:a16="http://schemas.microsoft.com/office/drawing/2014/main" id="{A14C7F22-AA6A-9553-251E-9C460A37670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594494" y="4589405"/>
            <a:ext cx="9292589" cy="6969442"/>
          </a:xfrm>
          <a:prstGeom prst="rect">
            <a:avLst/>
          </a:prstGeom>
        </p:spPr>
      </p:pic>
      <p:grpSp>
        <p:nvGrpSpPr>
          <p:cNvPr id="12" name="组合 11">
            <a:extLst>
              <a:ext uri="{FF2B5EF4-FFF2-40B4-BE49-F238E27FC236}">
                <a16:creationId xmlns:a16="http://schemas.microsoft.com/office/drawing/2014/main" id="{4AA19EBD-3D44-6C37-9EC7-81E488CBDCDA}"/>
              </a:ext>
            </a:extLst>
          </p:cNvPr>
          <p:cNvGrpSpPr/>
          <p:nvPr/>
        </p:nvGrpSpPr>
        <p:grpSpPr>
          <a:xfrm>
            <a:off x="1730690" y="3473450"/>
            <a:ext cx="12213910" cy="5170646"/>
            <a:chOff x="1730690" y="3473450"/>
            <a:chExt cx="12213910" cy="5170646"/>
          </a:xfrm>
        </p:grpSpPr>
        <p:sp>
          <p:nvSpPr>
            <p:cNvPr id="2" name="文本框 1"/>
            <p:cNvSpPr txBox="1"/>
            <p:nvPr/>
          </p:nvSpPr>
          <p:spPr>
            <a:xfrm>
              <a:off x="1751013" y="3473450"/>
              <a:ext cx="12193587" cy="5170646"/>
            </a:xfrm>
            <a:prstGeom prst="rect">
              <a:avLst/>
            </a:prstGeom>
            <a:noFill/>
          </p:spPr>
          <p:txBody>
            <a:bodyPr wrap="square">
              <a:spAutoFit/>
            </a:bodyPr>
            <a:lstStyle/>
            <a:p>
              <a:pPr algn="l">
                <a:lnSpc>
                  <a:spcPct val="150000"/>
                </a:lnSpc>
              </a:pPr>
              <a:r>
                <a:rPr lang="zh-CN" altLang="en-US" sz="4400" dirty="0" smtClean="0">
                  <a:solidFill>
                    <a:schemeClr val="tx1"/>
                  </a:solidFill>
                  <a:cs typeface="+mn-ea"/>
                  <a:sym typeface="+mn-lt"/>
                </a:rPr>
                <a:t>    不</a:t>
              </a:r>
              <a:r>
                <a:rPr lang="zh-CN" altLang="en-US" sz="4400" dirty="0">
                  <a:solidFill>
                    <a:schemeClr val="tx1"/>
                  </a:solidFill>
                  <a:cs typeface="+mn-ea"/>
                  <a:sym typeface="+mn-lt"/>
                </a:rPr>
                <a:t>需要把数据存储在连续的空间上</a:t>
              </a:r>
              <a:endParaRPr lang="en-US" altLang="zh-CN" sz="4400" dirty="0">
                <a:solidFill>
                  <a:schemeClr val="tx1"/>
                </a:solidFill>
                <a:cs typeface="+mn-ea"/>
                <a:sym typeface="+mn-lt"/>
              </a:endParaRPr>
            </a:p>
            <a:p>
              <a:pPr algn="l">
                <a:lnSpc>
                  <a:spcPct val="150000"/>
                </a:lnSpc>
              </a:pPr>
              <a:r>
                <a:rPr lang="zh-CN" altLang="en-US" sz="4400" dirty="0">
                  <a:solidFill>
                    <a:schemeClr val="tx1"/>
                  </a:solidFill>
                  <a:cs typeface="+mn-ea"/>
                  <a:sym typeface="+mn-lt"/>
                </a:rPr>
                <a:t>     删除和增加数据都很方便</a:t>
              </a:r>
              <a:endParaRPr lang="en-US" altLang="zh-CN" sz="4400" dirty="0">
                <a:solidFill>
                  <a:schemeClr val="tx1"/>
                </a:solidFill>
                <a:cs typeface="+mn-ea"/>
                <a:sym typeface="+mn-lt"/>
              </a:endParaRPr>
            </a:p>
            <a:p>
              <a:pPr algn="l">
                <a:lnSpc>
                  <a:spcPct val="150000"/>
                </a:lnSpc>
              </a:pPr>
              <a:r>
                <a:rPr lang="zh-CN" altLang="en-US" sz="4400" dirty="0">
                  <a:solidFill>
                    <a:schemeClr val="tx1"/>
                  </a:solidFill>
                  <a:cs typeface="+mn-ea"/>
                  <a:sym typeface="+mn-lt"/>
                </a:rPr>
                <a:t>     链表可以看成是用指针串起来的数组，它用一串位于任意位置的存储单元存线性表的数据元素，这些存储单元</a:t>
              </a:r>
              <a:r>
                <a:rPr lang="zh-CN" altLang="en-US" sz="4400" dirty="0" smtClean="0">
                  <a:solidFill>
                    <a:schemeClr val="tx1"/>
                  </a:solidFill>
                  <a:cs typeface="+mn-ea"/>
                  <a:sym typeface="+mn-lt"/>
                </a:rPr>
                <a:t>可以连续，</a:t>
              </a:r>
              <a:r>
                <a:rPr lang="zh-CN" altLang="en-US" sz="4400" dirty="0">
                  <a:solidFill>
                    <a:schemeClr val="tx1"/>
                  </a:solidFill>
                  <a:cs typeface="+mn-ea"/>
                  <a:sym typeface="+mn-lt"/>
                </a:rPr>
                <a:t>也可以不连续。</a:t>
              </a:r>
            </a:p>
          </p:txBody>
        </p:sp>
        <p:sp>
          <p:nvSpPr>
            <p:cNvPr id="6" name="web-programming-code-on-window_58589">
              <a:extLst>
                <a:ext uri="{FF2B5EF4-FFF2-40B4-BE49-F238E27FC236}">
                  <a16:creationId xmlns:a16="http://schemas.microsoft.com/office/drawing/2014/main" id="{B5BEA4DD-EF23-64E6-9B91-440900CD4392}"/>
                </a:ext>
              </a:extLst>
            </p:cNvPr>
            <p:cNvSpPr/>
            <p:nvPr/>
          </p:nvSpPr>
          <p:spPr>
            <a:xfrm>
              <a:off x="1751011" y="3745883"/>
              <a:ext cx="609685" cy="591167"/>
            </a:xfrm>
            <a:custGeom>
              <a:avLst/>
              <a:gdLst>
                <a:gd name="connsiteX0" fmla="*/ 233985 w 606368"/>
                <a:gd name="connsiteY0" fmla="*/ 337736 h 587951"/>
                <a:gd name="connsiteX1" fmla="*/ 379016 w 606368"/>
                <a:gd name="connsiteY1" fmla="*/ 337736 h 587951"/>
                <a:gd name="connsiteX2" fmla="*/ 400447 w 606368"/>
                <a:gd name="connsiteY2" fmla="*/ 359143 h 587951"/>
                <a:gd name="connsiteX3" fmla="*/ 379016 w 606368"/>
                <a:gd name="connsiteY3" fmla="*/ 380550 h 587951"/>
                <a:gd name="connsiteX4" fmla="*/ 233985 w 606368"/>
                <a:gd name="connsiteY4" fmla="*/ 380550 h 587951"/>
                <a:gd name="connsiteX5" fmla="*/ 212554 w 606368"/>
                <a:gd name="connsiteY5" fmla="*/ 359143 h 587951"/>
                <a:gd name="connsiteX6" fmla="*/ 233985 w 606368"/>
                <a:gd name="connsiteY6" fmla="*/ 337736 h 587951"/>
                <a:gd name="connsiteX7" fmla="*/ 234013 w 606368"/>
                <a:gd name="connsiteY7" fmla="*/ 337232 h 587951"/>
                <a:gd name="connsiteX8" fmla="*/ 212119 w 606368"/>
                <a:gd name="connsiteY8" fmla="*/ 359178 h 587951"/>
                <a:gd name="connsiteX9" fmla="*/ 234013 w 606368"/>
                <a:gd name="connsiteY9" fmla="*/ 381124 h 587951"/>
                <a:gd name="connsiteX10" fmla="*/ 379051 w 606368"/>
                <a:gd name="connsiteY10" fmla="*/ 381124 h 587951"/>
                <a:gd name="connsiteX11" fmla="*/ 401022 w 606368"/>
                <a:gd name="connsiteY11" fmla="*/ 359178 h 587951"/>
                <a:gd name="connsiteX12" fmla="*/ 379051 w 606368"/>
                <a:gd name="connsiteY12" fmla="*/ 337232 h 587951"/>
                <a:gd name="connsiteX13" fmla="*/ 233985 w 606368"/>
                <a:gd name="connsiteY13" fmla="*/ 336738 h 587951"/>
                <a:gd name="connsiteX14" fmla="*/ 379016 w 606368"/>
                <a:gd name="connsiteY14" fmla="*/ 336738 h 587951"/>
                <a:gd name="connsiteX15" fmla="*/ 401446 w 606368"/>
                <a:gd name="connsiteY15" fmla="*/ 359143 h 587951"/>
                <a:gd name="connsiteX16" fmla="*/ 379016 w 606368"/>
                <a:gd name="connsiteY16" fmla="*/ 381547 h 587951"/>
                <a:gd name="connsiteX17" fmla="*/ 233985 w 606368"/>
                <a:gd name="connsiteY17" fmla="*/ 381547 h 587951"/>
                <a:gd name="connsiteX18" fmla="*/ 211555 w 606368"/>
                <a:gd name="connsiteY18" fmla="*/ 359143 h 587951"/>
                <a:gd name="connsiteX19" fmla="*/ 233985 w 606368"/>
                <a:gd name="connsiteY19" fmla="*/ 336738 h 587951"/>
                <a:gd name="connsiteX20" fmla="*/ 117532 w 606368"/>
                <a:gd name="connsiteY20" fmla="*/ 209313 h 587951"/>
                <a:gd name="connsiteX21" fmla="*/ 132672 w 606368"/>
                <a:gd name="connsiteY21" fmla="*/ 215524 h 587951"/>
                <a:gd name="connsiteX22" fmla="*/ 190770 w 606368"/>
                <a:gd name="connsiteY22" fmla="*/ 273495 h 587951"/>
                <a:gd name="connsiteX23" fmla="*/ 197071 w 606368"/>
                <a:gd name="connsiteY23" fmla="*/ 288754 h 587951"/>
                <a:gd name="connsiteX24" fmla="*/ 190770 w 606368"/>
                <a:gd name="connsiteY24" fmla="*/ 304014 h 587951"/>
                <a:gd name="connsiteX25" fmla="*/ 132672 w 606368"/>
                <a:gd name="connsiteY25" fmla="*/ 361985 h 587951"/>
                <a:gd name="connsiteX26" fmla="*/ 117532 w 606368"/>
                <a:gd name="connsiteY26" fmla="*/ 368196 h 587951"/>
                <a:gd name="connsiteX27" fmla="*/ 102393 w 606368"/>
                <a:gd name="connsiteY27" fmla="*/ 361985 h 587951"/>
                <a:gd name="connsiteX28" fmla="*/ 96092 w 606368"/>
                <a:gd name="connsiteY28" fmla="*/ 346802 h 587951"/>
                <a:gd name="connsiteX29" fmla="*/ 102393 w 606368"/>
                <a:gd name="connsiteY29" fmla="*/ 331696 h 587951"/>
                <a:gd name="connsiteX30" fmla="*/ 145429 w 606368"/>
                <a:gd name="connsiteY30" fmla="*/ 288754 h 587951"/>
                <a:gd name="connsiteX31" fmla="*/ 102393 w 606368"/>
                <a:gd name="connsiteY31" fmla="*/ 245813 h 587951"/>
                <a:gd name="connsiteX32" fmla="*/ 102393 w 606368"/>
                <a:gd name="connsiteY32" fmla="*/ 215524 h 587951"/>
                <a:gd name="connsiteX33" fmla="*/ 117532 w 606368"/>
                <a:gd name="connsiteY33" fmla="*/ 209313 h 587951"/>
                <a:gd name="connsiteX34" fmla="*/ 117519 w 606368"/>
                <a:gd name="connsiteY34" fmla="*/ 208764 h 587951"/>
                <a:gd name="connsiteX35" fmla="*/ 102032 w 606368"/>
                <a:gd name="connsiteY35" fmla="*/ 215207 h 587951"/>
                <a:gd name="connsiteX36" fmla="*/ 102032 w 606368"/>
                <a:gd name="connsiteY36" fmla="*/ 246120 h 587951"/>
                <a:gd name="connsiteX37" fmla="*/ 144661 w 606368"/>
                <a:gd name="connsiteY37" fmla="*/ 288770 h 587951"/>
                <a:gd name="connsiteX38" fmla="*/ 102032 w 606368"/>
                <a:gd name="connsiteY38" fmla="*/ 331342 h 587951"/>
                <a:gd name="connsiteX39" fmla="*/ 102032 w 606368"/>
                <a:gd name="connsiteY39" fmla="*/ 362332 h 587951"/>
                <a:gd name="connsiteX40" fmla="*/ 117547 w 606368"/>
                <a:gd name="connsiteY40" fmla="*/ 368775 h 587951"/>
                <a:gd name="connsiteX41" fmla="*/ 133063 w 606368"/>
                <a:gd name="connsiteY41" fmla="*/ 362332 h 587951"/>
                <a:gd name="connsiteX42" fmla="*/ 191131 w 606368"/>
                <a:gd name="connsiteY42" fmla="*/ 304341 h 587951"/>
                <a:gd name="connsiteX43" fmla="*/ 197506 w 606368"/>
                <a:gd name="connsiteY43" fmla="*/ 288770 h 587951"/>
                <a:gd name="connsiteX44" fmla="*/ 191131 w 606368"/>
                <a:gd name="connsiteY44" fmla="*/ 273121 h 587951"/>
                <a:gd name="connsiteX45" fmla="*/ 133063 w 606368"/>
                <a:gd name="connsiteY45" fmla="*/ 215207 h 587951"/>
                <a:gd name="connsiteX46" fmla="*/ 117519 w 606368"/>
                <a:gd name="connsiteY46" fmla="*/ 208764 h 587951"/>
                <a:gd name="connsiteX47" fmla="*/ 117532 w 606368"/>
                <a:gd name="connsiteY47" fmla="*/ 208239 h 587951"/>
                <a:gd name="connsiteX48" fmla="*/ 133440 w 606368"/>
                <a:gd name="connsiteY48" fmla="*/ 214834 h 587951"/>
                <a:gd name="connsiteX49" fmla="*/ 191538 w 606368"/>
                <a:gd name="connsiteY49" fmla="*/ 272805 h 587951"/>
                <a:gd name="connsiteX50" fmla="*/ 198070 w 606368"/>
                <a:gd name="connsiteY50" fmla="*/ 288754 h 587951"/>
                <a:gd name="connsiteX51" fmla="*/ 191538 w 606368"/>
                <a:gd name="connsiteY51" fmla="*/ 304704 h 587951"/>
                <a:gd name="connsiteX52" fmla="*/ 133440 w 606368"/>
                <a:gd name="connsiteY52" fmla="*/ 362675 h 587951"/>
                <a:gd name="connsiteX53" fmla="*/ 117532 w 606368"/>
                <a:gd name="connsiteY53" fmla="*/ 369269 h 587951"/>
                <a:gd name="connsiteX54" fmla="*/ 101625 w 606368"/>
                <a:gd name="connsiteY54" fmla="*/ 362675 h 587951"/>
                <a:gd name="connsiteX55" fmla="*/ 95093 w 606368"/>
                <a:gd name="connsiteY55" fmla="*/ 346802 h 587951"/>
                <a:gd name="connsiteX56" fmla="*/ 101625 w 606368"/>
                <a:gd name="connsiteY56" fmla="*/ 331005 h 587951"/>
                <a:gd name="connsiteX57" fmla="*/ 143969 w 606368"/>
                <a:gd name="connsiteY57" fmla="*/ 288754 h 587951"/>
                <a:gd name="connsiteX58" fmla="*/ 101625 w 606368"/>
                <a:gd name="connsiteY58" fmla="*/ 246503 h 587951"/>
                <a:gd name="connsiteX59" fmla="*/ 101625 w 606368"/>
                <a:gd name="connsiteY59" fmla="*/ 214834 h 587951"/>
                <a:gd name="connsiteX60" fmla="*/ 117532 w 606368"/>
                <a:gd name="connsiteY60" fmla="*/ 208239 h 587951"/>
                <a:gd name="connsiteX61" fmla="*/ 44936 w 606368"/>
                <a:gd name="connsiteY61" fmla="*/ 171186 h 587951"/>
                <a:gd name="connsiteX62" fmla="*/ 44936 w 606368"/>
                <a:gd name="connsiteY62" fmla="*/ 527975 h 587951"/>
                <a:gd name="connsiteX63" fmla="*/ 60068 w 606368"/>
                <a:gd name="connsiteY63" fmla="*/ 543084 h 587951"/>
                <a:gd name="connsiteX64" fmla="*/ 546300 w 606368"/>
                <a:gd name="connsiteY64" fmla="*/ 543084 h 587951"/>
                <a:gd name="connsiteX65" fmla="*/ 561432 w 606368"/>
                <a:gd name="connsiteY65" fmla="*/ 527975 h 587951"/>
                <a:gd name="connsiteX66" fmla="*/ 561432 w 606368"/>
                <a:gd name="connsiteY66" fmla="*/ 171186 h 587951"/>
                <a:gd name="connsiteX67" fmla="*/ 44427 w 606368"/>
                <a:gd name="connsiteY67" fmla="*/ 170691 h 587951"/>
                <a:gd name="connsiteX68" fmla="*/ 562013 w 606368"/>
                <a:gd name="connsiteY68" fmla="*/ 170691 h 587951"/>
                <a:gd name="connsiteX69" fmla="*/ 562013 w 606368"/>
                <a:gd name="connsiteY69" fmla="*/ 527946 h 587951"/>
                <a:gd name="connsiteX70" fmla="*/ 546343 w 606368"/>
                <a:gd name="connsiteY70" fmla="*/ 543592 h 587951"/>
                <a:gd name="connsiteX71" fmla="*/ 60097 w 606368"/>
                <a:gd name="connsiteY71" fmla="*/ 543592 h 587951"/>
                <a:gd name="connsiteX72" fmla="*/ 44427 w 606368"/>
                <a:gd name="connsiteY72" fmla="*/ 527946 h 587951"/>
                <a:gd name="connsiteX73" fmla="*/ 43861 w 606368"/>
                <a:gd name="connsiteY73" fmla="*/ 170189 h 587951"/>
                <a:gd name="connsiteX74" fmla="*/ 43861 w 606368"/>
                <a:gd name="connsiteY74" fmla="*/ 527975 h 587951"/>
                <a:gd name="connsiteX75" fmla="*/ 60068 w 606368"/>
                <a:gd name="connsiteY75" fmla="*/ 544158 h 587951"/>
                <a:gd name="connsiteX76" fmla="*/ 546300 w 606368"/>
                <a:gd name="connsiteY76" fmla="*/ 544158 h 587951"/>
                <a:gd name="connsiteX77" fmla="*/ 562431 w 606368"/>
                <a:gd name="connsiteY77" fmla="*/ 527975 h 587951"/>
                <a:gd name="connsiteX78" fmla="*/ 562431 w 606368"/>
                <a:gd name="connsiteY78" fmla="*/ 170189 h 587951"/>
                <a:gd name="connsiteX79" fmla="*/ 60068 w 606368"/>
                <a:gd name="connsiteY79" fmla="*/ 44791 h 587951"/>
                <a:gd name="connsiteX80" fmla="*/ 44936 w 606368"/>
                <a:gd name="connsiteY80" fmla="*/ 59900 h 587951"/>
                <a:gd name="connsiteX81" fmla="*/ 44936 w 606368"/>
                <a:gd name="connsiteY81" fmla="*/ 126395 h 587951"/>
                <a:gd name="connsiteX82" fmla="*/ 561432 w 606368"/>
                <a:gd name="connsiteY82" fmla="*/ 126395 h 587951"/>
                <a:gd name="connsiteX83" fmla="*/ 561432 w 606368"/>
                <a:gd name="connsiteY83" fmla="*/ 59900 h 587951"/>
                <a:gd name="connsiteX84" fmla="*/ 546300 w 606368"/>
                <a:gd name="connsiteY84" fmla="*/ 44791 h 587951"/>
                <a:gd name="connsiteX85" fmla="*/ 60097 w 606368"/>
                <a:gd name="connsiteY85" fmla="*/ 44217 h 587951"/>
                <a:gd name="connsiteX86" fmla="*/ 546343 w 606368"/>
                <a:gd name="connsiteY86" fmla="*/ 44217 h 587951"/>
                <a:gd name="connsiteX87" fmla="*/ 562013 w 606368"/>
                <a:gd name="connsiteY87" fmla="*/ 59864 h 587951"/>
                <a:gd name="connsiteX88" fmla="*/ 562013 w 606368"/>
                <a:gd name="connsiteY88" fmla="*/ 126897 h 587951"/>
                <a:gd name="connsiteX89" fmla="*/ 44427 w 606368"/>
                <a:gd name="connsiteY89" fmla="*/ 126897 h 587951"/>
                <a:gd name="connsiteX90" fmla="*/ 44427 w 606368"/>
                <a:gd name="connsiteY90" fmla="*/ 59864 h 587951"/>
                <a:gd name="connsiteX91" fmla="*/ 60097 w 606368"/>
                <a:gd name="connsiteY91" fmla="*/ 44217 h 587951"/>
                <a:gd name="connsiteX92" fmla="*/ 60068 w 606368"/>
                <a:gd name="connsiteY92" fmla="*/ 43794 h 587951"/>
                <a:gd name="connsiteX93" fmla="*/ 43861 w 606368"/>
                <a:gd name="connsiteY93" fmla="*/ 59900 h 587951"/>
                <a:gd name="connsiteX94" fmla="*/ 43861 w 606368"/>
                <a:gd name="connsiteY94" fmla="*/ 127392 h 587951"/>
                <a:gd name="connsiteX95" fmla="*/ 562431 w 606368"/>
                <a:gd name="connsiteY95" fmla="*/ 127392 h 587951"/>
                <a:gd name="connsiteX96" fmla="*/ 562431 w 606368"/>
                <a:gd name="connsiteY96" fmla="*/ 59900 h 587951"/>
                <a:gd name="connsiteX97" fmla="*/ 546300 w 606368"/>
                <a:gd name="connsiteY97" fmla="*/ 43794 h 587951"/>
                <a:gd name="connsiteX98" fmla="*/ 60068 w 606368"/>
                <a:gd name="connsiteY98" fmla="*/ 997 h 587951"/>
                <a:gd name="connsiteX99" fmla="*/ 546300 w 606368"/>
                <a:gd name="connsiteY99" fmla="*/ 997 h 587951"/>
                <a:gd name="connsiteX100" fmla="*/ 605293 w 606368"/>
                <a:gd name="connsiteY100" fmla="*/ 59900 h 587951"/>
                <a:gd name="connsiteX101" fmla="*/ 605293 w 606368"/>
                <a:gd name="connsiteY101" fmla="*/ 527975 h 587951"/>
                <a:gd name="connsiteX102" fmla="*/ 546300 w 606368"/>
                <a:gd name="connsiteY102" fmla="*/ 586954 h 587951"/>
                <a:gd name="connsiteX103" fmla="*/ 60068 w 606368"/>
                <a:gd name="connsiteY103" fmla="*/ 586954 h 587951"/>
                <a:gd name="connsiteX104" fmla="*/ 999 w 606368"/>
                <a:gd name="connsiteY104" fmla="*/ 527975 h 587951"/>
                <a:gd name="connsiteX105" fmla="*/ 999 w 606368"/>
                <a:gd name="connsiteY105" fmla="*/ 59900 h 587951"/>
                <a:gd name="connsiteX106" fmla="*/ 60068 w 606368"/>
                <a:gd name="connsiteY106" fmla="*/ 997 h 587951"/>
                <a:gd name="connsiteX107" fmla="*/ 60097 w 606368"/>
                <a:gd name="connsiteY107" fmla="*/ 423 h 587951"/>
                <a:gd name="connsiteX108" fmla="*/ 565 w 606368"/>
                <a:gd name="connsiteY108" fmla="*/ 59864 h 587951"/>
                <a:gd name="connsiteX109" fmla="*/ 565 w 606368"/>
                <a:gd name="connsiteY109" fmla="*/ 527946 h 587951"/>
                <a:gd name="connsiteX110" fmla="*/ 60097 w 606368"/>
                <a:gd name="connsiteY110" fmla="*/ 587386 h 587951"/>
                <a:gd name="connsiteX111" fmla="*/ 546343 w 606368"/>
                <a:gd name="connsiteY111" fmla="*/ 587386 h 587951"/>
                <a:gd name="connsiteX112" fmla="*/ 605875 w 606368"/>
                <a:gd name="connsiteY112" fmla="*/ 527946 h 587951"/>
                <a:gd name="connsiteX113" fmla="*/ 605875 w 606368"/>
                <a:gd name="connsiteY113" fmla="*/ 59864 h 587951"/>
                <a:gd name="connsiteX114" fmla="*/ 546343 w 606368"/>
                <a:gd name="connsiteY114" fmla="*/ 423 h 587951"/>
                <a:gd name="connsiteX115" fmla="*/ 60068 w 606368"/>
                <a:gd name="connsiteY115" fmla="*/ 0 h 587951"/>
                <a:gd name="connsiteX116" fmla="*/ 546300 w 606368"/>
                <a:gd name="connsiteY116" fmla="*/ 0 h 587951"/>
                <a:gd name="connsiteX117" fmla="*/ 606368 w 606368"/>
                <a:gd name="connsiteY117" fmla="*/ 59900 h 587951"/>
                <a:gd name="connsiteX118" fmla="*/ 606368 w 606368"/>
                <a:gd name="connsiteY118" fmla="*/ 527975 h 587951"/>
                <a:gd name="connsiteX119" fmla="*/ 546300 w 606368"/>
                <a:gd name="connsiteY119" fmla="*/ 587951 h 587951"/>
                <a:gd name="connsiteX120" fmla="*/ 60068 w 606368"/>
                <a:gd name="connsiteY120" fmla="*/ 587951 h 587951"/>
                <a:gd name="connsiteX121" fmla="*/ 0 w 606368"/>
                <a:gd name="connsiteY121" fmla="*/ 527975 h 587951"/>
                <a:gd name="connsiteX122" fmla="*/ 0 w 606368"/>
                <a:gd name="connsiteY122" fmla="*/ 59900 h 587951"/>
                <a:gd name="connsiteX123" fmla="*/ 60068 w 606368"/>
                <a:gd name="connsiteY123" fmla="*/ 0 h 587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Lst>
              <a:rect l="l" t="t" r="r" b="b"/>
              <a:pathLst>
                <a:path w="606368" h="587951">
                  <a:moveTo>
                    <a:pt x="233985" y="337736"/>
                  </a:moveTo>
                  <a:lnTo>
                    <a:pt x="379016" y="337736"/>
                  </a:lnTo>
                  <a:cubicBezTo>
                    <a:pt x="390845" y="337736"/>
                    <a:pt x="400447" y="347327"/>
                    <a:pt x="400447" y="359143"/>
                  </a:cubicBezTo>
                  <a:cubicBezTo>
                    <a:pt x="400447" y="370959"/>
                    <a:pt x="390845" y="380550"/>
                    <a:pt x="379016" y="380550"/>
                  </a:cubicBezTo>
                  <a:lnTo>
                    <a:pt x="233985" y="380550"/>
                  </a:lnTo>
                  <a:cubicBezTo>
                    <a:pt x="222156" y="380550"/>
                    <a:pt x="212554" y="370959"/>
                    <a:pt x="212554" y="359143"/>
                  </a:cubicBezTo>
                  <a:cubicBezTo>
                    <a:pt x="212554" y="347327"/>
                    <a:pt x="222156" y="337736"/>
                    <a:pt x="233985" y="337736"/>
                  </a:cubicBezTo>
                  <a:close/>
                  <a:moveTo>
                    <a:pt x="234013" y="337232"/>
                  </a:moveTo>
                  <a:cubicBezTo>
                    <a:pt x="221952" y="337232"/>
                    <a:pt x="212119" y="347054"/>
                    <a:pt x="212119" y="359178"/>
                  </a:cubicBezTo>
                  <a:cubicBezTo>
                    <a:pt x="212119" y="371302"/>
                    <a:pt x="221952" y="381124"/>
                    <a:pt x="234013" y="381124"/>
                  </a:cubicBezTo>
                  <a:lnTo>
                    <a:pt x="379051" y="381124"/>
                  </a:lnTo>
                  <a:cubicBezTo>
                    <a:pt x="391189" y="381124"/>
                    <a:pt x="401022" y="371302"/>
                    <a:pt x="401022" y="359178"/>
                  </a:cubicBezTo>
                  <a:cubicBezTo>
                    <a:pt x="401022" y="347054"/>
                    <a:pt x="391189" y="337232"/>
                    <a:pt x="379051" y="337232"/>
                  </a:cubicBezTo>
                  <a:close/>
                  <a:moveTo>
                    <a:pt x="233985" y="336738"/>
                  </a:moveTo>
                  <a:lnTo>
                    <a:pt x="379016" y="336738"/>
                  </a:lnTo>
                  <a:cubicBezTo>
                    <a:pt x="391383" y="336738"/>
                    <a:pt x="401446" y="346790"/>
                    <a:pt x="401446" y="359143"/>
                  </a:cubicBezTo>
                  <a:cubicBezTo>
                    <a:pt x="401446" y="371496"/>
                    <a:pt x="391383" y="381547"/>
                    <a:pt x="379016" y="381547"/>
                  </a:cubicBezTo>
                  <a:lnTo>
                    <a:pt x="233985" y="381547"/>
                  </a:lnTo>
                  <a:cubicBezTo>
                    <a:pt x="221618" y="381547"/>
                    <a:pt x="211555" y="371496"/>
                    <a:pt x="211555" y="359143"/>
                  </a:cubicBezTo>
                  <a:cubicBezTo>
                    <a:pt x="211555" y="346790"/>
                    <a:pt x="221618" y="336738"/>
                    <a:pt x="233985" y="336738"/>
                  </a:cubicBezTo>
                  <a:close/>
                  <a:moveTo>
                    <a:pt x="117532" y="209313"/>
                  </a:moveTo>
                  <a:cubicBezTo>
                    <a:pt x="123219" y="209313"/>
                    <a:pt x="128599" y="211537"/>
                    <a:pt x="132672" y="215524"/>
                  </a:cubicBezTo>
                  <a:lnTo>
                    <a:pt x="190770" y="273495"/>
                  </a:lnTo>
                  <a:cubicBezTo>
                    <a:pt x="194843" y="277559"/>
                    <a:pt x="197071" y="283003"/>
                    <a:pt x="197071" y="288754"/>
                  </a:cubicBezTo>
                  <a:cubicBezTo>
                    <a:pt x="197071" y="294505"/>
                    <a:pt x="194843" y="299950"/>
                    <a:pt x="190770" y="304014"/>
                  </a:cubicBezTo>
                  <a:lnTo>
                    <a:pt x="132672" y="361985"/>
                  </a:lnTo>
                  <a:cubicBezTo>
                    <a:pt x="128599" y="365972"/>
                    <a:pt x="123219" y="368196"/>
                    <a:pt x="117532" y="368196"/>
                  </a:cubicBezTo>
                  <a:cubicBezTo>
                    <a:pt x="111769" y="368196"/>
                    <a:pt x="106389" y="365972"/>
                    <a:pt x="102393" y="361985"/>
                  </a:cubicBezTo>
                  <a:cubicBezTo>
                    <a:pt x="98320" y="357920"/>
                    <a:pt x="96092" y="352553"/>
                    <a:pt x="96092" y="346802"/>
                  </a:cubicBezTo>
                  <a:cubicBezTo>
                    <a:pt x="96092" y="341127"/>
                    <a:pt x="98320" y="335760"/>
                    <a:pt x="102393" y="331696"/>
                  </a:cubicBezTo>
                  <a:lnTo>
                    <a:pt x="145429" y="288754"/>
                  </a:lnTo>
                  <a:lnTo>
                    <a:pt x="102393" y="245813"/>
                  </a:lnTo>
                  <a:cubicBezTo>
                    <a:pt x="94017" y="237455"/>
                    <a:pt x="94017" y="223882"/>
                    <a:pt x="102393" y="215524"/>
                  </a:cubicBezTo>
                  <a:cubicBezTo>
                    <a:pt x="106389" y="211537"/>
                    <a:pt x="111769" y="209313"/>
                    <a:pt x="117532" y="209313"/>
                  </a:cubicBezTo>
                  <a:close/>
                  <a:moveTo>
                    <a:pt x="117519" y="208764"/>
                  </a:moveTo>
                  <a:cubicBezTo>
                    <a:pt x="111902" y="208764"/>
                    <a:pt x="106295" y="210912"/>
                    <a:pt x="102032" y="215207"/>
                  </a:cubicBezTo>
                  <a:cubicBezTo>
                    <a:pt x="93429" y="223722"/>
                    <a:pt x="93429" y="237606"/>
                    <a:pt x="102032" y="246120"/>
                  </a:cubicBezTo>
                  <a:lnTo>
                    <a:pt x="144661" y="288770"/>
                  </a:lnTo>
                  <a:lnTo>
                    <a:pt x="102032" y="331342"/>
                  </a:lnTo>
                  <a:cubicBezTo>
                    <a:pt x="93429" y="339933"/>
                    <a:pt x="93429" y="353817"/>
                    <a:pt x="102032" y="362332"/>
                  </a:cubicBezTo>
                  <a:cubicBezTo>
                    <a:pt x="106333" y="366627"/>
                    <a:pt x="111940" y="368775"/>
                    <a:pt x="117547" y="368775"/>
                  </a:cubicBezTo>
                  <a:cubicBezTo>
                    <a:pt x="123154" y="368775"/>
                    <a:pt x="128761" y="366627"/>
                    <a:pt x="133063" y="362332"/>
                  </a:cubicBezTo>
                  <a:lnTo>
                    <a:pt x="191131" y="304341"/>
                  </a:lnTo>
                  <a:cubicBezTo>
                    <a:pt x="195432" y="300046"/>
                    <a:pt x="197583" y="294369"/>
                    <a:pt x="197506" y="288770"/>
                  </a:cubicBezTo>
                  <a:cubicBezTo>
                    <a:pt x="197583" y="283093"/>
                    <a:pt x="195432" y="277494"/>
                    <a:pt x="191131" y="273121"/>
                  </a:cubicBezTo>
                  <a:lnTo>
                    <a:pt x="133063" y="215207"/>
                  </a:lnTo>
                  <a:cubicBezTo>
                    <a:pt x="128762" y="210912"/>
                    <a:pt x="123135" y="208764"/>
                    <a:pt x="117519" y="208764"/>
                  </a:cubicBezTo>
                  <a:close/>
                  <a:moveTo>
                    <a:pt x="117532" y="208239"/>
                  </a:moveTo>
                  <a:cubicBezTo>
                    <a:pt x="123527" y="208239"/>
                    <a:pt x="129137" y="210616"/>
                    <a:pt x="133440" y="214834"/>
                  </a:cubicBezTo>
                  <a:lnTo>
                    <a:pt x="191538" y="272805"/>
                  </a:lnTo>
                  <a:cubicBezTo>
                    <a:pt x="195765" y="277022"/>
                    <a:pt x="198147" y="282696"/>
                    <a:pt x="198070" y="288754"/>
                  </a:cubicBezTo>
                  <a:cubicBezTo>
                    <a:pt x="198147" y="294812"/>
                    <a:pt x="195765" y="300410"/>
                    <a:pt x="191538" y="304704"/>
                  </a:cubicBezTo>
                  <a:lnTo>
                    <a:pt x="133440" y="362675"/>
                  </a:lnTo>
                  <a:cubicBezTo>
                    <a:pt x="129137" y="366892"/>
                    <a:pt x="123527" y="369269"/>
                    <a:pt x="117532" y="369269"/>
                  </a:cubicBezTo>
                  <a:cubicBezTo>
                    <a:pt x="111538" y="369269"/>
                    <a:pt x="105851" y="366892"/>
                    <a:pt x="101625" y="362675"/>
                  </a:cubicBezTo>
                  <a:cubicBezTo>
                    <a:pt x="97398" y="358457"/>
                    <a:pt x="95093" y="352783"/>
                    <a:pt x="95093" y="346802"/>
                  </a:cubicBezTo>
                  <a:cubicBezTo>
                    <a:pt x="95093" y="340821"/>
                    <a:pt x="97398" y="335223"/>
                    <a:pt x="101625" y="331005"/>
                  </a:cubicBezTo>
                  <a:lnTo>
                    <a:pt x="143969" y="288754"/>
                  </a:lnTo>
                  <a:lnTo>
                    <a:pt x="101625" y="246503"/>
                  </a:lnTo>
                  <a:cubicBezTo>
                    <a:pt x="92864" y="237761"/>
                    <a:pt x="92864" y="223575"/>
                    <a:pt x="101625" y="214834"/>
                  </a:cubicBezTo>
                  <a:cubicBezTo>
                    <a:pt x="105851" y="210616"/>
                    <a:pt x="111538" y="208239"/>
                    <a:pt x="117532" y="208239"/>
                  </a:cubicBezTo>
                  <a:close/>
                  <a:moveTo>
                    <a:pt x="44936" y="171186"/>
                  </a:moveTo>
                  <a:lnTo>
                    <a:pt x="44936" y="527975"/>
                  </a:lnTo>
                  <a:cubicBezTo>
                    <a:pt x="44936" y="536335"/>
                    <a:pt x="51696" y="543084"/>
                    <a:pt x="60068" y="543084"/>
                  </a:cubicBezTo>
                  <a:lnTo>
                    <a:pt x="546300" y="543084"/>
                  </a:lnTo>
                  <a:cubicBezTo>
                    <a:pt x="554595" y="543084"/>
                    <a:pt x="561432" y="536335"/>
                    <a:pt x="561432" y="527975"/>
                  </a:cubicBezTo>
                  <a:lnTo>
                    <a:pt x="561432" y="171186"/>
                  </a:lnTo>
                  <a:close/>
                  <a:moveTo>
                    <a:pt x="44427" y="170691"/>
                  </a:moveTo>
                  <a:lnTo>
                    <a:pt x="562013" y="170691"/>
                  </a:lnTo>
                  <a:lnTo>
                    <a:pt x="562013" y="527946"/>
                  </a:lnTo>
                  <a:cubicBezTo>
                    <a:pt x="562013" y="536613"/>
                    <a:pt x="554946" y="543592"/>
                    <a:pt x="546343" y="543592"/>
                  </a:cubicBezTo>
                  <a:lnTo>
                    <a:pt x="60097" y="543592"/>
                  </a:lnTo>
                  <a:cubicBezTo>
                    <a:pt x="51417" y="543592"/>
                    <a:pt x="44427" y="536613"/>
                    <a:pt x="44427" y="527946"/>
                  </a:cubicBezTo>
                  <a:close/>
                  <a:moveTo>
                    <a:pt x="43861" y="170189"/>
                  </a:moveTo>
                  <a:lnTo>
                    <a:pt x="43861" y="527975"/>
                  </a:lnTo>
                  <a:cubicBezTo>
                    <a:pt x="43861" y="536872"/>
                    <a:pt x="51158" y="544158"/>
                    <a:pt x="60068" y="544158"/>
                  </a:cubicBezTo>
                  <a:lnTo>
                    <a:pt x="546300" y="544158"/>
                  </a:lnTo>
                  <a:cubicBezTo>
                    <a:pt x="555210" y="544158"/>
                    <a:pt x="562431" y="536872"/>
                    <a:pt x="562431" y="527975"/>
                  </a:cubicBezTo>
                  <a:lnTo>
                    <a:pt x="562431" y="170189"/>
                  </a:lnTo>
                  <a:close/>
                  <a:moveTo>
                    <a:pt x="60068" y="44791"/>
                  </a:moveTo>
                  <a:cubicBezTo>
                    <a:pt x="51696" y="44791"/>
                    <a:pt x="44936" y="51617"/>
                    <a:pt x="44936" y="59900"/>
                  </a:cubicBezTo>
                  <a:lnTo>
                    <a:pt x="44936" y="126395"/>
                  </a:lnTo>
                  <a:lnTo>
                    <a:pt x="561432" y="126395"/>
                  </a:lnTo>
                  <a:lnTo>
                    <a:pt x="561432" y="59900"/>
                  </a:lnTo>
                  <a:cubicBezTo>
                    <a:pt x="561432" y="51617"/>
                    <a:pt x="554595" y="44791"/>
                    <a:pt x="546300" y="44791"/>
                  </a:cubicBezTo>
                  <a:close/>
                  <a:moveTo>
                    <a:pt x="60097" y="44217"/>
                  </a:moveTo>
                  <a:lnTo>
                    <a:pt x="546343" y="44217"/>
                  </a:lnTo>
                  <a:cubicBezTo>
                    <a:pt x="554946" y="44217"/>
                    <a:pt x="562013" y="51273"/>
                    <a:pt x="562013" y="59864"/>
                  </a:cubicBezTo>
                  <a:lnTo>
                    <a:pt x="562013" y="126897"/>
                  </a:lnTo>
                  <a:lnTo>
                    <a:pt x="44427" y="126897"/>
                  </a:lnTo>
                  <a:lnTo>
                    <a:pt x="44427" y="59864"/>
                  </a:lnTo>
                  <a:cubicBezTo>
                    <a:pt x="44427" y="51273"/>
                    <a:pt x="51417" y="44217"/>
                    <a:pt x="60097" y="44217"/>
                  </a:cubicBezTo>
                  <a:close/>
                  <a:moveTo>
                    <a:pt x="60068" y="43794"/>
                  </a:moveTo>
                  <a:cubicBezTo>
                    <a:pt x="51158" y="43794"/>
                    <a:pt x="43861" y="51003"/>
                    <a:pt x="43861" y="59900"/>
                  </a:cubicBezTo>
                  <a:lnTo>
                    <a:pt x="43861" y="127392"/>
                  </a:lnTo>
                  <a:lnTo>
                    <a:pt x="562431" y="127392"/>
                  </a:lnTo>
                  <a:lnTo>
                    <a:pt x="562431" y="59900"/>
                  </a:lnTo>
                  <a:cubicBezTo>
                    <a:pt x="562431" y="51003"/>
                    <a:pt x="555210" y="43794"/>
                    <a:pt x="546300" y="43794"/>
                  </a:cubicBezTo>
                  <a:close/>
                  <a:moveTo>
                    <a:pt x="60068" y="997"/>
                  </a:moveTo>
                  <a:lnTo>
                    <a:pt x="546300" y="997"/>
                  </a:lnTo>
                  <a:cubicBezTo>
                    <a:pt x="578792" y="997"/>
                    <a:pt x="605293" y="27457"/>
                    <a:pt x="605293" y="59900"/>
                  </a:cubicBezTo>
                  <a:lnTo>
                    <a:pt x="605293" y="527975"/>
                  </a:lnTo>
                  <a:cubicBezTo>
                    <a:pt x="605293" y="560494"/>
                    <a:pt x="578792" y="586954"/>
                    <a:pt x="546300" y="586954"/>
                  </a:cubicBezTo>
                  <a:lnTo>
                    <a:pt x="60068" y="586954"/>
                  </a:lnTo>
                  <a:cubicBezTo>
                    <a:pt x="27499" y="586954"/>
                    <a:pt x="999" y="560494"/>
                    <a:pt x="999" y="527975"/>
                  </a:cubicBezTo>
                  <a:lnTo>
                    <a:pt x="999" y="59900"/>
                  </a:lnTo>
                  <a:cubicBezTo>
                    <a:pt x="999" y="27457"/>
                    <a:pt x="27499" y="997"/>
                    <a:pt x="60068" y="997"/>
                  </a:cubicBezTo>
                  <a:close/>
                  <a:moveTo>
                    <a:pt x="60097" y="423"/>
                  </a:moveTo>
                  <a:cubicBezTo>
                    <a:pt x="27220" y="423"/>
                    <a:pt x="565" y="27114"/>
                    <a:pt x="565" y="59864"/>
                  </a:cubicBezTo>
                  <a:lnTo>
                    <a:pt x="565" y="527946"/>
                  </a:lnTo>
                  <a:cubicBezTo>
                    <a:pt x="565" y="560772"/>
                    <a:pt x="27220" y="587386"/>
                    <a:pt x="60097" y="587386"/>
                  </a:cubicBezTo>
                  <a:lnTo>
                    <a:pt x="546343" y="587386"/>
                  </a:lnTo>
                  <a:cubicBezTo>
                    <a:pt x="579143" y="587386"/>
                    <a:pt x="605875" y="560772"/>
                    <a:pt x="605875" y="527946"/>
                  </a:cubicBezTo>
                  <a:lnTo>
                    <a:pt x="605875" y="59864"/>
                  </a:lnTo>
                  <a:cubicBezTo>
                    <a:pt x="605875" y="27114"/>
                    <a:pt x="579143" y="423"/>
                    <a:pt x="546343" y="423"/>
                  </a:cubicBezTo>
                  <a:close/>
                  <a:moveTo>
                    <a:pt x="60068" y="0"/>
                  </a:moveTo>
                  <a:lnTo>
                    <a:pt x="546300" y="0"/>
                  </a:lnTo>
                  <a:cubicBezTo>
                    <a:pt x="579406" y="0"/>
                    <a:pt x="606368" y="26844"/>
                    <a:pt x="606368" y="59900"/>
                  </a:cubicBezTo>
                  <a:lnTo>
                    <a:pt x="606368" y="527975"/>
                  </a:lnTo>
                  <a:cubicBezTo>
                    <a:pt x="606368" y="561031"/>
                    <a:pt x="579406" y="587951"/>
                    <a:pt x="546300" y="587951"/>
                  </a:cubicBezTo>
                  <a:lnTo>
                    <a:pt x="60068" y="587951"/>
                  </a:lnTo>
                  <a:cubicBezTo>
                    <a:pt x="26962" y="587951"/>
                    <a:pt x="0" y="561031"/>
                    <a:pt x="0" y="527975"/>
                  </a:cubicBezTo>
                  <a:lnTo>
                    <a:pt x="0" y="59900"/>
                  </a:lnTo>
                  <a:cubicBezTo>
                    <a:pt x="0" y="26844"/>
                    <a:pt x="26962" y="0"/>
                    <a:pt x="60068"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omputing-code-browser_17997">
              <a:extLst>
                <a:ext uri="{FF2B5EF4-FFF2-40B4-BE49-F238E27FC236}">
                  <a16:creationId xmlns:a16="http://schemas.microsoft.com/office/drawing/2014/main" id="{1A08002E-0770-FDCC-8D66-F80720819CD1}"/>
                </a:ext>
              </a:extLst>
            </p:cNvPr>
            <p:cNvSpPr/>
            <p:nvPr/>
          </p:nvSpPr>
          <p:spPr>
            <a:xfrm>
              <a:off x="1751010" y="5806979"/>
              <a:ext cx="609685" cy="544184"/>
            </a:xfrm>
            <a:custGeom>
              <a:avLst/>
              <a:gdLst>
                <a:gd name="connsiteX0" fmla="*/ 227997 w 609544"/>
                <a:gd name="connsiteY0" fmla="*/ 377736 h 544059"/>
                <a:gd name="connsiteX1" fmla="*/ 384511 w 609544"/>
                <a:gd name="connsiteY1" fmla="*/ 377736 h 544059"/>
                <a:gd name="connsiteX2" fmla="*/ 384511 w 609544"/>
                <a:gd name="connsiteY2" fmla="*/ 397000 h 544059"/>
                <a:gd name="connsiteX3" fmla="*/ 227997 w 609544"/>
                <a:gd name="connsiteY3" fmla="*/ 397000 h 544059"/>
                <a:gd name="connsiteX4" fmla="*/ 400600 w 609544"/>
                <a:gd name="connsiteY4" fmla="*/ 191656 h 544059"/>
                <a:gd name="connsiteX5" fmla="*/ 546035 w 609544"/>
                <a:gd name="connsiteY5" fmla="*/ 266184 h 544059"/>
                <a:gd name="connsiteX6" fmla="*/ 546035 w 609544"/>
                <a:gd name="connsiteY6" fmla="*/ 285709 h 544059"/>
                <a:gd name="connsiteX7" fmla="*/ 544885 w 609544"/>
                <a:gd name="connsiteY7" fmla="*/ 286347 h 544059"/>
                <a:gd name="connsiteX8" fmla="*/ 400600 w 609544"/>
                <a:gd name="connsiteY8" fmla="*/ 360237 h 544059"/>
                <a:gd name="connsiteX9" fmla="*/ 400600 w 609544"/>
                <a:gd name="connsiteY9" fmla="*/ 334586 h 544059"/>
                <a:gd name="connsiteX10" fmla="*/ 401622 w 609544"/>
                <a:gd name="connsiteY10" fmla="*/ 334076 h 544059"/>
                <a:gd name="connsiteX11" fmla="*/ 518686 w 609544"/>
                <a:gd name="connsiteY11" fmla="*/ 276010 h 544059"/>
                <a:gd name="connsiteX12" fmla="*/ 400600 w 609544"/>
                <a:gd name="connsiteY12" fmla="*/ 217307 h 544059"/>
                <a:gd name="connsiteX13" fmla="*/ 211838 w 609544"/>
                <a:gd name="connsiteY13" fmla="*/ 191656 h 544059"/>
                <a:gd name="connsiteX14" fmla="*/ 211838 w 609544"/>
                <a:gd name="connsiteY14" fmla="*/ 217307 h 544059"/>
                <a:gd name="connsiteX15" fmla="*/ 210688 w 609544"/>
                <a:gd name="connsiteY15" fmla="*/ 217945 h 544059"/>
                <a:gd name="connsiteX16" fmla="*/ 94703 w 609544"/>
                <a:gd name="connsiteY16" fmla="*/ 276010 h 544059"/>
                <a:gd name="connsiteX17" fmla="*/ 211838 w 609544"/>
                <a:gd name="connsiteY17" fmla="*/ 334586 h 544059"/>
                <a:gd name="connsiteX18" fmla="*/ 211838 w 609544"/>
                <a:gd name="connsiteY18" fmla="*/ 360237 h 544059"/>
                <a:gd name="connsiteX19" fmla="*/ 66473 w 609544"/>
                <a:gd name="connsiteY19" fmla="*/ 285454 h 544059"/>
                <a:gd name="connsiteX20" fmla="*/ 66473 w 609544"/>
                <a:gd name="connsiteY20" fmla="*/ 266567 h 544059"/>
                <a:gd name="connsiteX21" fmla="*/ 67623 w 609544"/>
                <a:gd name="connsiteY21" fmla="*/ 265929 h 544059"/>
                <a:gd name="connsiteX22" fmla="*/ 18785 w 609544"/>
                <a:gd name="connsiteY22" fmla="*/ 64690 h 544059"/>
                <a:gd name="connsiteX23" fmla="*/ 18785 w 609544"/>
                <a:gd name="connsiteY23" fmla="*/ 525175 h 544059"/>
                <a:gd name="connsiteX24" fmla="*/ 590632 w 609544"/>
                <a:gd name="connsiteY24" fmla="*/ 525175 h 544059"/>
                <a:gd name="connsiteX25" fmla="*/ 590632 w 609544"/>
                <a:gd name="connsiteY25" fmla="*/ 64690 h 544059"/>
                <a:gd name="connsiteX26" fmla="*/ 0 w 609544"/>
                <a:gd name="connsiteY26" fmla="*/ 0 h 544059"/>
                <a:gd name="connsiteX27" fmla="*/ 609544 w 609544"/>
                <a:gd name="connsiteY27" fmla="*/ 0 h 544059"/>
                <a:gd name="connsiteX28" fmla="*/ 609544 w 609544"/>
                <a:gd name="connsiteY28" fmla="*/ 544059 h 544059"/>
                <a:gd name="connsiteX29" fmla="*/ 0 w 609544"/>
                <a:gd name="connsiteY29" fmla="*/ 544059 h 544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09544" h="544059">
                  <a:moveTo>
                    <a:pt x="227997" y="377736"/>
                  </a:moveTo>
                  <a:lnTo>
                    <a:pt x="384511" y="377736"/>
                  </a:lnTo>
                  <a:lnTo>
                    <a:pt x="384511" y="397000"/>
                  </a:lnTo>
                  <a:lnTo>
                    <a:pt x="227997" y="397000"/>
                  </a:lnTo>
                  <a:close/>
                  <a:moveTo>
                    <a:pt x="400600" y="191656"/>
                  </a:moveTo>
                  <a:lnTo>
                    <a:pt x="546035" y="266184"/>
                  </a:lnTo>
                  <a:lnTo>
                    <a:pt x="546035" y="285709"/>
                  </a:lnTo>
                  <a:lnTo>
                    <a:pt x="544885" y="286347"/>
                  </a:lnTo>
                  <a:lnTo>
                    <a:pt x="400600" y="360237"/>
                  </a:lnTo>
                  <a:lnTo>
                    <a:pt x="400600" y="334586"/>
                  </a:lnTo>
                  <a:lnTo>
                    <a:pt x="401622" y="334076"/>
                  </a:lnTo>
                  <a:lnTo>
                    <a:pt x="518686" y="276010"/>
                  </a:lnTo>
                  <a:lnTo>
                    <a:pt x="400600" y="217307"/>
                  </a:lnTo>
                  <a:close/>
                  <a:moveTo>
                    <a:pt x="211838" y="191656"/>
                  </a:moveTo>
                  <a:lnTo>
                    <a:pt x="211838" y="217307"/>
                  </a:lnTo>
                  <a:lnTo>
                    <a:pt x="210688" y="217945"/>
                  </a:lnTo>
                  <a:lnTo>
                    <a:pt x="94703" y="276010"/>
                  </a:lnTo>
                  <a:lnTo>
                    <a:pt x="211838" y="334586"/>
                  </a:lnTo>
                  <a:lnTo>
                    <a:pt x="211838" y="360237"/>
                  </a:lnTo>
                  <a:lnTo>
                    <a:pt x="66473" y="285454"/>
                  </a:lnTo>
                  <a:lnTo>
                    <a:pt x="66473" y="266567"/>
                  </a:lnTo>
                  <a:lnTo>
                    <a:pt x="67623" y="265929"/>
                  </a:lnTo>
                  <a:close/>
                  <a:moveTo>
                    <a:pt x="18785" y="64690"/>
                  </a:moveTo>
                  <a:lnTo>
                    <a:pt x="18785" y="525175"/>
                  </a:lnTo>
                  <a:lnTo>
                    <a:pt x="590632" y="525175"/>
                  </a:lnTo>
                  <a:lnTo>
                    <a:pt x="590632" y="64690"/>
                  </a:lnTo>
                  <a:close/>
                  <a:moveTo>
                    <a:pt x="0" y="0"/>
                  </a:moveTo>
                  <a:lnTo>
                    <a:pt x="609544" y="0"/>
                  </a:lnTo>
                  <a:lnTo>
                    <a:pt x="609544" y="544059"/>
                  </a:lnTo>
                  <a:lnTo>
                    <a:pt x="0" y="544059"/>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programming_103075">
              <a:extLst>
                <a:ext uri="{FF2B5EF4-FFF2-40B4-BE49-F238E27FC236}">
                  <a16:creationId xmlns:a16="http://schemas.microsoft.com/office/drawing/2014/main" id="{921C8C63-C708-B948-1EBC-6308A3B90916}"/>
                </a:ext>
              </a:extLst>
            </p:cNvPr>
            <p:cNvSpPr/>
            <p:nvPr/>
          </p:nvSpPr>
          <p:spPr>
            <a:xfrm>
              <a:off x="1730690" y="4919605"/>
              <a:ext cx="609685" cy="475374"/>
            </a:xfrm>
            <a:custGeom>
              <a:avLst/>
              <a:gdLst>
                <a:gd name="connsiteX0" fmla="*/ 331727 w 606368"/>
                <a:gd name="connsiteY0" fmla="*/ 303290 h 472788"/>
                <a:gd name="connsiteX1" fmla="*/ 337951 w 606368"/>
                <a:gd name="connsiteY1" fmla="*/ 305868 h 472788"/>
                <a:gd name="connsiteX2" fmla="*/ 340618 w 606368"/>
                <a:gd name="connsiteY2" fmla="*/ 312181 h 472788"/>
                <a:gd name="connsiteX3" fmla="*/ 337951 w 606368"/>
                <a:gd name="connsiteY3" fmla="*/ 318494 h 472788"/>
                <a:gd name="connsiteX4" fmla="*/ 331727 w 606368"/>
                <a:gd name="connsiteY4" fmla="*/ 321072 h 472788"/>
                <a:gd name="connsiteX5" fmla="*/ 325415 w 606368"/>
                <a:gd name="connsiteY5" fmla="*/ 318494 h 472788"/>
                <a:gd name="connsiteX6" fmla="*/ 322836 w 606368"/>
                <a:gd name="connsiteY6" fmla="*/ 312181 h 472788"/>
                <a:gd name="connsiteX7" fmla="*/ 325415 w 606368"/>
                <a:gd name="connsiteY7" fmla="*/ 305868 h 472788"/>
                <a:gd name="connsiteX8" fmla="*/ 331727 w 606368"/>
                <a:gd name="connsiteY8" fmla="*/ 303290 h 472788"/>
                <a:gd name="connsiteX9" fmla="*/ 331727 w 606368"/>
                <a:gd name="connsiteY9" fmla="*/ 236888 h 472788"/>
                <a:gd name="connsiteX10" fmla="*/ 337951 w 606368"/>
                <a:gd name="connsiteY10" fmla="*/ 239555 h 472788"/>
                <a:gd name="connsiteX11" fmla="*/ 340618 w 606368"/>
                <a:gd name="connsiteY11" fmla="*/ 245779 h 472788"/>
                <a:gd name="connsiteX12" fmla="*/ 337951 w 606368"/>
                <a:gd name="connsiteY12" fmla="*/ 252092 h 472788"/>
                <a:gd name="connsiteX13" fmla="*/ 331727 w 606368"/>
                <a:gd name="connsiteY13" fmla="*/ 254670 h 472788"/>
                <a:gd name="connsiteX14" fmla="*/ 325415 w 606368"/>
                <a:gd name="connsiteY14" fmla="*/ 252092 h 472788"/>
                <a:gd name="connsiteX15" fmla="*/ 322836 w 606368"/>
                <a:gd name="connsiteY15" fmla="*/ 245779 h 472788"/>
                <a:gd name="connsiteX16" fmla="*/ 325415 w 606368"/>
                <a:gd name="connsiteY16" fmla="*/ 239555 h 472788"/>
                <a:gd name="connsiteX17" fmla="*/ 331727 w 606368"/>
                <a:gd name="connsiteY17" fmla="*/ 236888 h 472788"/>
                <a:gd name="connsiteX18" fmla="*/ 255706 w 606368"/>
                <a:gd name="connsiteY18" fmla="*/ 199065 h 472788"/>
                <a:gd name="connsiteX19" fmla="*/ 265233 w 606368"/>
                <a:gd name="connsiteY19" fmla="*/ 199065 h 472788"/>
                <a:gd name="connsiteX20" fmla="*/ 299154 w 606368"/>
                <a:gd name="connsiteY20" fmla="*/ 210352 h 472788"/>
                <a:gd name="connsiteX21" fmla="*/ 300846 w 606368"/>
                <a:gd name="connsiteY21" fmla="*/ 222794 h 472788"/>
                <a:gd name="connsiteX22" fmla="*/ 288381 w 606368"/>
                <a:gd name="connsiteY22" fmla="*/ 224483 h 472788"/>
                <a:gd name="connsiteX23" fmla="*/ 265233 w 606368"/>
                <a:gd name="connsiteY23" fmla="*/ 216840 h 472788"/>
                <a:gd name="connsiteX24" fmla="*/ 255706 w 606368"/>
                <a:gd name="connsiteY24" fmla="*/ 216840 h 472788"/>
                <a:gd name="connsiteX25" fmla="*/ 207628 w 606368"/>
                <a:gd name="connsiteY25" fmla="*/ 264831 h 472788"/>
                <a:gd name="connsiteX26" fmla="*/ 207628 w 606368"/>
                <a:gd name="connsiteY26" fmla="*/ 293271 h 472788"/>
                <a:gd name="connsiteX27" fmla="*/ 255706 w 606368"/>
                <a:gd name="connsiteY27" fmla="*/ 341262 h 472788"/>
                <a:gd name="connsiteX28" fmla="*/ 265233 w 606368"/>
                <a:gd name="connsiteY28" fmla="*/ 341262 h 472788"/>
                <a:gd name="connsiteX29" fmla="*/ 288381 w 606368"/>
                <a:gd name="connsiteY29" fmla="*/ 333530 h 472788"/>
                <a:gd name="connsiteX30" fmla="*/ 300846 w 606368"/>
                <a:gd name="connsiteY30" fmla="*/ 335308 h 472788"/>
                <a:gd name="connsiteX31" fmla="*/ 299065 w 606368"/>
                <a:gd name="connsiteY31" fmla="*/ 347750 h 472788"/>
                <a:gd name="connsiteX32" fmla="*/ 265233 w 606368"/>
                <a:gd name="connsiteY32" fmla="*/ 359037 h 472788"/>
                <a:gd name="connsiteX33" fmla="*/ 255706 w 606368"/>
                <a:gd name="connsiteY33" fmla="*/ 359037 h 472788"/>
                <a:gd name="connsiteX34" fmla="*/ 189821 w 606368"/>
                <a:gd name="connsiteY34" fmla="*/ 293271 h 472788"/>
                <a:gd name="connsiteX35" fmla="*/ 189821 w 606368"/>
                <a:gd name="connsiteY35" fmla="*/ 264831 h 472788"/>
                <a:gd name="connsiteX36" fmla="*/ 255706 w 606368"/>
                <a:gd name="connsiteY36" fmla="*/ 199065 h 472788"/>
                <a:gd name="connsiteX37" fmla="*/ 347811 w 606368"/>
                <a:gd name="connsiteY37" fmla="*/ 180465 h 472788"/>
                <a:gd name="connsiteX38" fmla="*/ 359117 w 606368"/>
                <a:gd name="connsiteY38" fmla="*/ 186152 h 472788"/>
                <a:gd name="connsiteX39" fmla="*/ 416092 w 606368"/>
                <a:gd name="connsiteY39" fmla="*/ 356780 h 472788"/>
                <a:gd name="connsiteX40" fmla="*/ 410483 w 606368"/>
                <a:gd name="connsiteY40" fmla="*/ 367978 h 472788"/>
                <a:gd name="connsiteX41" fmla="*/ 407635 w 606368"/>
                <a:gd name="connsiteY41" fmla="*/ 368422 h 472788"/>
                <a:gd name="connsiteX42" fmla="*/ 399177 w 606368"/>
                <a:gd name="connsiteY42" fmla="*/ 362379 h 472788"/>
                <a:gd name="connsiteX43" fmla="*/ 342203 w 606368"/>
                <a:gd name="connsiteY43" fmla="*/ 191751 h 472788"/>
                <a:gd name="connsiteX44" fmla="*/ 347811 w 606368"/>
                <a:gd name="connsiteY44" fmla="*/ 180465 h 472788"/>
                <a:gd name="connsiteX45" fmla="*/ 17800 w 606368"/>
                <a:gd name="connsiteY45" fmla="*/ 93580 h 472788"/>
                <a:gd name="connsiteX46" fmla="*/ 17800 w 606368"/>
                <a:gd name="connsiteY46" fmla="*/ 425954 h 472788"/>
                <a:gd name="connsiteX47" fmla="*/ 46904 w 606368"/>
                <a:gd name="connsiteY47" fmla="*/ 455014 h 472788"/>
                <a:gd name="connsiteX48" fmla="*/ 559553 w 606368"/>
                <a:gd name="connsiteY48" fmla="*/ 455014 h 472788"/>
                <a:gd name="connsiteX49" fmla="*/ 588568 w 606368"/>
                <a:gd name="connsiteY49" fmla="*/ 425954 h 472788"/>
                <a:gd name="connsiteX50" fmla="*/ 588568 w 606368"/>
                <a:gd name="connsiteY50" fmla="*/ 93580 h 472788"/>
                <a:gd name="connsiteX51" fmla="*/ 540536 w 606368"/>
                <a:gd name="connsiteY51" fmla="*/ 37823 h 472788"/>
                <a:gd name="connsiteX52" fmla="*/ 559577 w 606368"/>
                <a:gd name="connsiteY52" fmla="*/ 37823 h 472788"/>
                <a:gd name="connsiteX53" fmla="*/ 568474 w 606368"/>
                <a:gd name="connsiteY53" fmla="*/ 46714 h 472788"/>
                <a:gd name="connsiteX54" fmla="*/ 559577 w 606368"/>
                <a:gd name="connsiteY54" fmla="*/ 55605 h 472788"/>
                <a:gd name="connsiteX55" fmla="*/ 540536 w 606368"/>
                <a:gd name="connsiteY55" fmla="*/ 55605 h 472788"/>
                <a:gd name="connsiteX56" fmla="*/ 531639 w 606368"/>
                <a:gd name="connsiteY56" fmla="*/ 46714 h 472788"/>
                <a:gd name="connsiteX57" fmla="*/ 540536 w 606368"/>
                <a:gd name="connsiteY57" fmla="*/ 37823 h 472788"/>
                <a:gd name="connsiteX58" fmla="*/ 141776 w 606368"/>
                <a:gd name="connsiteY58" fmla="*/ 37823 h 472788"/>
                <a:gd name="connsiteX59" fmla="*/ 502628 w 606368"/>
                <a:gd name="connsiteY59" fmla="*/ 37823 h 472788"/>
                <a:gd name="connsiteX60" fmla="*/ 511529 w 606368"/>
                <a:gd name="connsiteY60" fmla="*/ 46714 h 472788"/>
                <a:gd name="connsiteX61" fmla="*/ 502628 w 606368"/>
                <a:gd name="connsiteY61" fmla="*/ 55605 h 472788"/>
                <a:gd name="connsiteX62" fmla="*/ 141776 w 606368"/>
                <a:gd name="connsiteY62" fmla="*/ 55605 h 472788"/>
                <a:gd name="connsiteX63" fmla="*/ 132875 w 606368"/>
                <a:gd name="connsiteY63" fmla="*/ 46714 h 472788"/>
                <a:gd name="connsiteX64" fmla="*/ 141776 w 606368"/>
                <a:gd name="connsiteY64" fmla="*/ 37823 h 472788"/>
                <a:gd name="connsiteX65" fmla="*/ 103872 w 606368"/>
                <a:gd name="connsiteY65" fmla="*/ 37823 h 472788"/>
                <a:gd name="connsiteX66" fmla="*/ 110096 w 606368"/>
                <a:gd name="connsiteY66" fmla="*/ 40490 h 472788"/>
                <a:gd name="connsiteX67" fmla="*/ 112763 w 606368"/>
                <a:gd name="connsiteY67" fmla="*/ 46714 h 472788"/>
                <a:gd name="connsiteX68" fmla="*/ 110096 w 606368"/>
                <a:gd name="connsiteY68" fmla="*/ 53027 h 472788"/>
                <a:gd name="connsiteX69" fmla="*/ 103872 w 606368"/>
                <a:gd name="connsiteY69" fmla="*/ 55605 h 472788"/>
                <a:gd name="connsiteX70" fmla="*/ 97560 w 606368"/>
                <a:gd name="connsiteY70" fmla="*/ 53027 h 472788"/>
                <a:gd name="connsiteX71" fmla="*/ 94981 w 606368"/>
                <a:gd name="connsiteY71" fmla="*/ 46714 h 472788"/>
                <a:gd name="connsiteX72" fmla="*/ 97560 w 606368"/>
                <a:gd name="connsiteY72" fmla="*/ 40490 h 472788"/>
                <a:gd name="connsiteX73" fmla="*/ 103872 w 606368"/>
                <a:gd name="connsiteY73" fmla="*/ 37823 h 472788"/>
                <a:gd name="connsiteX74" fmla="*/ 75364 w 606368"/>
                <a:gd name="connsiteY74" fmla="*/ 37823 h 472788"/>
                <a:gd name="connsiteX75" fmla="*/ 81588 w 606368"/>
                <a:gd name="connsiteY75" fmla="*/ 40490 h 472788"/>
                <a:gd name="connsiteX76" fmla="*/ 84255 w 606368"/>
                <a:gd name="connsiteY76" fmla="*/ 46714 h 472788"/>
                <a:gd name="connsiteX77" fmla="*/ 81588 w 606368"/>
                <a:gd name="connsiteY77" fmla="*/ 53027 h 472788"/>
                <a:gd name="connsiteX78" fmla="*/ 75364 w 606368"/>
                <a:gd name="connsiteY78" fmla="*/ 55605 h 472788"/>
                <a:gd name="connsiteX79" fmla="*/ 69052 w 606368"/>
                <a:gd name="connsiteY79" fmla="*/ 53027 h 472788"/>
                <a:gd name="connsiteX80" fmla="*/ 66473 w 606368"/>
                <a:gd name="connsiteY80" fmla="*/ 46714 h 472788"/>
                <a:gd name="connsiteX81" fmla="*/ 69052 w 606368"/>
                <a:gd name="connsiteY81" fmla="*/ 40490 h 472788"/>
                <a:gd name="connsiteX82" fmla="*/ 75364 w 606368"/>
                <a:gd name="connsiteY82" fmla="*/ 37823 h 472788"/>
                <a:gd name="connsiteX83" fmla="*/ 46926 w 606368"/>
                <a:gd name="connsiteY83" fmla="*/ 37823 h 472788"/>
                <a:gd name="connsiteX84" fmla="*/ 53150 w 606368"/>
                <a:gd name="connsiteY84" fmla="*/ 40490 h 472788"/>
                <a:gd name="connsiteX85" fmla="*/ 55817 w 606368"/>
                <a:gd name="connsiteY85" fmla="*/ 46714 h 472788"/>
                <a:gd name="connsiteX86" fmla="*/ 53150 w 606368"/>
                <a:gd name="connsiteY86" fmla="*/ 53027 h 472788"/>
                <a:gd name="connsiteX87" fmla="*/ 46926 w 606368"/>
                <a:gd name="connsiteY87" fmla="*/ 55605 h 472788"/>
                <a:gd name="connsiteX88" fmla="*/ 40614 w 606368"/>
                <a:gd name="connsiteY88" fmla="*/ 53027 h 472788"/>
                <a:gd name="connsiteX89" fmla="*/ 38035 w 606368"/>
                <a:gd name="connsiteY89" fmla="*/ 46714 h 472788"/>
                <a:gd name="connsiteX90" fmla="*/ 40614 w 606368"/>
                <a:gd name="connsiteY90" fmla="*/ 40490 h 472788"/>
                <a:gd name="connsiteX91" fmla="*/ 46926 w 606368"/>
                <a:gd name="connsiteY91" fmla="*/ 37823 h 472788"/>
                <a:gd name="connsiteX92" fmla="*/ 46904 w 606368"/>
                <a:gd name="connsiteY92" fmla="*/ 17774 h 472788"/>
                <a:gd name="connsiteX93" fmla="*/ 17800 w 606368"/>
                <a:gd name="connsiteY93" fmla="*/ 46746 h 472788"/>
                <a:gd name="connsiteX94" fmla="*/ 17800 w 606368"/>
                <a:gd name="connsiteY94" fmla="*/ 75806 h 472788"/>
                <a:gd name="connsiteX95" fmla="*/ 588568 w 606368"/>
                <a:gd name="connsiteY95" fmla="*/ 75806 h 472788"/>
                <a:gd name="connsiteX96" fmla="*/ 588568 w 606368"/>
                <a:gd name="connsiteY96" fmla="*/ 46746 h 472788"/>
                <a:gd name="connsiteX97" fmla="*/ 559553 w 606368"/>
                <a:gd name="connsiteY97" fmla="*/ 17774 h 472788"/>
                <a:gd name="connsiteX98" fmla="*/ 46904 w 606368"/>
                <a:gd name="connsiteY98" fmla="*/ 0 h 472788"/>
                <a:gd name="connsiteX99" fmla="*/ 559553 w 606368"/>
                <a:gd name="connsiteY99" fmla="*/ 0 h 472788"/>
                <a:gd name="connsiteX100" fmla="*/ 606368 w 606368"/>
                <a:gd name="connsiteY100" fmla="*/ 46746 h 472788"/>
                <a:gd name="connsiteX101" fmla="*/ 606368 w 606368"/>
                <a:gd name="connsiteY101" fmla="*/ 425954 h 472788"/>
                <a:gd name="connsiteX102" fmla="*/ 559553 w 606368"/>
                <a:gd name="connsiteY102" fmla="*/ 472788 h 472788"/>
                <a:gd name="connsiteX103" fmla="*/ 46904 w 606368"/>
                <a:gd name="connsiteY103" fmla="*/ 472788 h 472788"/>
                <a:gd name="connsiteX104" fmla="*/ 0 w 606368"/>
                <a:gd name="connsiteY104" fmla="*/ 425954 h 472788"/>
                <a:gd name="connsiteX105" fmla="*/ 0 w 606368"/>
                <a:gd name="connsiteY105" fmla="*/ 46746 h 472788"/>
                <a:gd name="connsiteX106" fmla="*/ 46904 w 606368"/>
                <a:gd name="connsiteY106" fmla="*/ 0 h 472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606368" h="472788">
                  <a:moveTo>
                    <a:pt x="331727" y="303290"/>
                  </a:moveTo>
                  <a:cubicBezTo>
                    <a:pt x="334039" y="303290"/>
                    <a:pt x="336350" y="304268"/>
                    <a:pt x="337951" y="305868"/>
                  </a:cubicBezTo>
                  <a:cubicBezTo>
                    <a:pt x="339640" y="307558"/>
                    <a:pt x="340618" y="309869"/>
                    <a:pt x="340618" y="312181"/>
                  </a:cubicBezTo>
                  <a:cubicBezTo>
                    <a:pt x="340618" y="314493"/>
                    <a:pt x="339640" y="316804"/>
                    <a:pt x="337951" y="318494"/>
                  </a:cubicBezTo>
                  <a:cubicBezTo>
                    <a:pt x="336350" y="320094"/>
                    <a:pt x="334039" y="321072"/>
                    <a:pt x="331727" y="321072"/>
                  </a:cubicBezTo>
                  <a:cubicBezTo>
                    <a:pt x="329327" y="321072"/>
                    <a:pt x="327104" y="320094"/>
                    <a:pt x="325415" y="318494"/>
                  </a:cubicBezTo>
                  <a:cubicBezTo>
                    <a:pt x="323725" y="316804"/>
                    <a:pt x="322836" y="314493"/>
                    <a:pt x="322836" y="312181"/>
                  </a:cubicBezTo>
                  <a:cubicBezTo>
                    <a:pt x="322836" y="309869"/>
                    <a:pt x="323725" y="307558"/>
                    <a:pt x="325415" y="305868"/>
                  </a:cubicBezTo>
                  <a:cubicBezTo>
                    <a:pt x="327104" y="304268"/>
                    <a:pt x="329327" y="303290"/>
                    <a:pt x="331727" y="303290"/>
                  </a:cubicBezTo>
                  <a:close/>
                  <a:moveTo>
                    <a:pt x="331727" y="236888"/>
                  </a:moveTo>
                  <a:cubicBezTo>
                    <a:pt x="334039" y="236888"/>
                    <a:pt x="336350" y="237866"/>
                    <a:pt x="337951" y="239555"/>
                  </a:cubicBezTo>
                  <a:cubicBezTo>
                    <a:pt x="339640" y="241156"/>
                    <a:pt x="340618" y="243467"/>
                    <a:pt x="340618" y="245779"/>
                  </a:cubicBezTo>
                  <a:cubicBezTo>
                    <a:pt x="340618" y="248180"/>
                    <a:pt x="339640" y="250402"/>
                    <a:pt x="337951" y="252092"/>
                  </a:cubicBezTo>
                  <a:cubicBezTo>
                    <a:pt x="336350" y="253781"/>
                    <a:pt x="334039" y="254670"/>
                    <a:pt x="331727" y="254670"/>
                  </a:cubicBezTo>
                  <a:cubicBezTo>
                    <a:pt x="329327" y="254670"/>
                    <a:pt x="327104" y="253781"/>
                    <a:pt x="325415" y="252092"/>
                  </a:cubicBezTo>
                  <a:cubicBezTo>
                    <a:pt x="323725" y="250402"/>
                    <a:pt x="322836" y="248180"/>
                    <a:pt x="322836" y="245779"/>
                  </a:cubicBezTo>
                  <a:cubicBezTo>
                    <a:pt x="322836" y="243467"/>
                    <a:pt x="323725" y="241156"/>
                    <a:pt x="325415" y="239555"/>
                  </a:cubicBezTo>
                  <a:cubicBezTo>
                    <a:pt x="327104" y="237866"/>
                    <a:pt x="329327" y="236888"/>
                    <a:pt x="331727" y="236888"/>
                  </a:cubicBezTo>
                  <a:close/>
                  <a:moveTo>
                    <a:pt x="255706" y="199065"/>
                  </a:moveTo>
                  <a:lnTo>
                    <a:pt x="265233" y="199065"/>
                  </a:lnTo>
                  <a:cubicBezTo>
                    <a:pt x="277608" y="199065"/>
                    <a:pt x="289272" y="202975"/>
                    <a:pt x="299154" y="210352"/>
                  </a:cubicBezTo>
                  <a:cubicBezTo>
                    <a:pt x="303072" y="213285"/>
                    <a:pt x="303784" y="218884"/>
                    <a:pt x="300846" y="222794"/>
                  </a:cubicBezTo>
                  <a:cubicBezTo>
                    <a:pt x="297908" y="226705"/>
                    <a:pt x="292299" y="227504"/>
                    <a:pt x="288381" y="224483"/>
                  </a:cubicBezTo>
                  <a:cubicBezTo>
                    <a:pt x="281704" y="219506"/>
                    <a:pt x="273691" y="216840"/>
                    <a:pt x="265233" y="216840"/>
                  </a:cubicBezTo>
                  <a:lnTo>
                    <a:pt x="255706" y="216840"/>
                  </a:lnTo>
                  <a:cubicBezTo>
                    <a:pt x="229263" y="216840"/>
                    <a:pt x="207628" y="238347"/>
                    <a:pt x="207628" y="264831"/>
                  </a:cubicBezTo>
                  <a:lnTo>
                    <a:pt x="207628" y="293271"/>
                  </a:lnTo>
                  <a:cubicBezTo>
                    <a:pt x="207628" y="319666"/>
                    <a:pt x="229263" y="341262"/>
                    <a:pt x="255706" y="341262"/>
                  </a:cubicBezTo>
                  <a:lnTo>
                    <a:pt x="265233" y="341262"/>
                  </a:lnTo>
                  <a:cubicBezTo>
                    <a:pt x="273691" y="341262"/>
                    <a:pt x="281704" y="338596"/>
                    <a:pt x="288381" y="333530"/>
                  </a:cubicBezTo>
                  <a:cubicBezTo>
                    <a:pt x="292299" y="330598"/>
                    <a:pt x="297908" y="331397"/>
                    <a:pt x="300846" y="335308"/>
                  </a:cubicBezTo>
                  <a:cubicBezTo>
                    <a:pt x="303784" y="339218"/>
                    <a:pt x="302983" y="344817"/>
                    <a:pt x="299065" y="347750"/>
                  </a:cubicBezTo>
                  <a:cubicBezTo>
                    <a:pt x="289272" y="355127"/>
                    <a:pt x="277519" y="359037"/>
                    <a:pt x="265233" y="359037"/>
                  </a:cubicBezTo>
                  <a:lnTo>
                    <a:pt x="255706" y="359037"/>
                  </a:lnTo>
                  <a:cubicBezTo>
                    <a:pt x="219380" y="359037"/>
                    <a:pt x="189821" y="329531"/>
                    <a:pt x="189821" y="293271"/>
                  </a:cubicBezTo>
                  <a:lnTo>
                    <a:pt x="189821" y="264831"/>
                  </a:lnTo>
                  <a:cubicBezTo>
                    <a:pt x="189821" y="228571"/>
                    <a:pt x="219380" y="199065"/>
                    <a:pt x="255706" y="199065"/>
                  </a:cubicBezTo>
                  <a:close/>
                  <a:moveTo>
                    <a:pt x="347811" y="180465"/>
                  </a:moveTo>
                  <a:cubicBezTo>
                    <a:pt x="352529" y="178954"/>
                    <a:pt x="357515" y="181442"/>
                    <a:pt x="359117" y="186152"/>
                  </a:cubicBezTo>
                  <a:lnTo>
                    <a:pt x="416092" y="356780"/>
                  </a:lnTo>
                  <a:cubicBezTo>
                    <a:pt x="417605" y="361401"/>
                    <a:pt x="415112" y="366467"/>
                    <a:pt x="410483" y="367978"/>
                  </a:cubicBezTo>
                  <a:cubicBezTo>
                    <a:pt x="409504" y="368333"/>
                    <a:pt x="408525" y="368422"/>
                    <a:pt x="407635" y="368422"/>
                  </a:cubicBezTo>
                  <a:cubicBezTo>
                    <a:pt x="403896" y="368422"/>
                    <a:pt x="400424" y="366111"/>
                    <a:pt x="399177" y="362379"/>
                  </a:cubicBezTo>
                  <a:lnTo>
                    <a:pt x="342203" y="191751"/>
                  </a:lnTo>
                  <a:cubicBezTo>
                    <a:pt x="340689" y="187130"/>
                    <a:pt x="343182" y="182064"/>
                    <a:pt x="347811" y="180465"/>
                  </a:cubicBezTo>
                  <a:close/>
                  <a:moveTo>
                    <a:pt x="17800" y="93580"/>
                  </a:moveTo>
                  <a:lnTo>
                    <a:pt x="17800" y="425954"/>
                  </a:lnTo>
                  <a:cubicBezTo>
                    <a:pt x="17800" y="441950"/>
                    <a:pt x="30884" y="455014"/>
                    <a:pt x="46904" y="455014"/>
                  </a:cubicBezTo>
                  <a:lnTo>
                    <a:pt x="559553" y="455014"/>
                  </a:lnTo>
                  <a:cubicBezTo>
                    <a:pt x="575574" y="455014"/>
                    <a:pt x="588568" y="441950"/>
                    <a:pt x="588568" y="425954"/>
                  </a:cubicBezTo>
                  <a:lnTo>
                    <a:pt x="588568" y="93580"/>
                  </a:lnTo>
                  <a:close/>
                  <a:moveTo>
                    <a:pt x="540536" y="37823"/>
                  </a:moveTo>
                  <a:lnTo>
                    <a:pt x="559577" y="37823"/>
                  </a:lnTo>
                  <a:cubicBezTo>
                    <a:pt x="564470" y="37823"/>
                    <a:pt x="568474" y="41824"/>
                    <a:pt x="568474" y="46714"/>
                  </a:cubicBezTo>
                  <a:cubicBezTo>
                    <a:pt x="568474" y="51693"/>
                    <a:pt x="564470" y="55605"/>
                    <a:pt x="559577" y="55605"/>
                  </a:cubicBezTo>
                  <a:lnTo>
                    <a:pt x="540536" y="55605"/>
                  </a:lnTo>
                  <a:cubicBezTo>
                    <a:pt x="535643" y="55605"/>
                    <a:pt x="531639" y="51693"/>
                    <a:pt x="531639" y="46714"/>
                  </a:cubicBezTo>
                  <a:cubicBezTo>
                    <a:pt x="531639" y="41824"/>
                    <a:pt x="535643" y="37823"/>
                    <a:pt x="540536" y="37823"/>
                  </a:cubicBezTo>
                  <a:close/>
                  <a:moveTo>
                    <a:pt x="141776" y="37823"/>
                  </a:moveTo>
                  <a:lnTo>
                    <a:pt x="502628" y="37823"/>
                  </a:lnTo>
                  <a:cubicBezTo>
                    <a:pt x="507524" y="37823"/>
                    <a:pt x="511529" y="41824"/>
                    <a:pt x="511529" y="46714"/>
                  </a:cubicBezTo>
                  <a:cubicBezTo>
                    <a:pt x="511529" y="51693"/>
                    <a:pt x="507524" y="55605"/>
                    <a:pt x="502628" y="55605"/>
                  </a:cubicBezTo>
                  <a:lnTo>
                    <a:pt x="141776" y="55605"/>
                  </a:lnTo>
                  <a:cubicBezTo>
                    <a:pt x="136881" y="55605"/>
                    <a:pt x="132875" y="51693"/>
                    <a:pt x="132875" y="46714"/>
                  </a:cubicBezTo>
                  <a:cubicBezTo>
                    <a:pt x="132875" y="41824"/>
                    <a:pt x="136881" y="37823"/>
                    <a:pt x="141776" y="37823"/>
                  </a:cubicBezTo>
                  <a:close/>
                  <a:moveTo>
                    <a:pt x="103872" y="37823"/>
                  </a:moveTo>
                  <a:cubicBezTo>
                    <a:pt x="106184" y="37823"/>
                    <a:pt x="108495" y="38801"/>
                    <a:pt x="110096" y="40490"/>
                  </a:cubicBezTo>
                  <a:cubicBezTo>
                    <a:pt x="111785" y="42091"/>
                    <a:pt x="112763" y="44402"/>
                    <a:pt x="112763" y="46714"/>
                  </a:cubicBezTo>
                  <a:cubicBezTo>
                    <a:pt x="112763" y="49115"/>
                    <a:pt x="111785" y="51337"/>
                    <a:pt x="110096" y="53027"/>
                  </a:cubicBezTo>
                  <a:cubicBezTo>
                    <a:pt x="108495" y="54716"/>
                    <a:pt x="106184" y="55605"/>
                    <a:pt x="103872" y="55605"/>
                  </a:cubicBezTo>
                  <a:cubicBezTo>
                    <a:pt x="101472" y="55605"/>
                    <a:pt x="99249" y="54716"/>
                    <a:pt x="97560" y="53027"/>
                  </a:cubicBezTo>
                  <a:cubicBezTo>
                    <a:pt x="95870" y="51337"/>
                    <a:pt x="94981" y="49115"/>
                    <a:pt x="94981" y="46714"/>
                  </a:cubicBezTo>
                  <a:cubicBezTo>
                    <a:pt x="94981" y="44402"/>
                    <a:pt x="95870" y="42091"/>
                    <a:pt x="97560" y="40490"/>
                  </a:cubicBezTo>
                  <a:cubicBezTo>
                    <a:pt x="99249" y="38801"/>
                    <a:pt x="101472" y="37823"/>
                    <a:pt x="103872" y="37823"/>
                  </a:cubicBezTo>
                  <a:close/>
                  <a:moveTo>
                    <a:pt x="75364" y="37823"/>
                  </a:moveTo>
                  <a:cubicBezTo>
                    <a:pt x="77676" y="37823"/>
                    <a:pt x="79987" y="38801"/>
                    <a:pt x="81588" y="40490"/>
                  </a:cubicBezTo>
                  <a:cubicBezTo>
                    <a:pt x="83277" y="42091"/>
                    <a:pt x="84255" y="44402"/>
                    <a:pt x="84255" y="46714"/>
                  </a:cubicBezTo>
                  <a:cubicBezTo>
                    <a:pt x="84255" y="49115"/>
                    <a:pt x="83277" y="51337"/>
                    <a:pt x="81588" y="53027"/>
                  </a:cubicBezTo>
                  <a:cubicBezTo>
                    <a:pt x="79987" y="54716"/>
                    <a:pt x="77676" y="55605"/>
                    <a:pt x="75364" y="55605"/>
                  </a:cubicBezTo>
                  <a:cubicBezTo>
                    <a:pt x="72964" y="55605"/>
                    <a:pt x="70741" y="54716"/>
                    <a:pt x="69052" y="53027"/>
                  </a:cubicBezTo>
                  <a:cubicBezTo>
                    <a:pt x="67362" y="51337"/>
                    <a:pt x="66473" y="49115"/>
                    <a:pt x="66473" y="46714"/>
                  </a:cubicBezTo>
                  <a:cubicBezTo>
                    <a:pt x="66473" y="44402"/>
                    <a:pt x="67362" y="42091"/>
                    <a:pt x="69052" y="40490"/>
                  </a:cubicBezTo>
                  <a:cubicBezTo>
                    <a:pt x="70741" y="38801"/>
                    <a:pt x="72964" y="37823"/>
                    <a:pt x="75364" y="37823"/>
                  </a:cubicBezTo>
                  <a:close/>
                  <a:moveTo>
                    <a:pt x="46926" y="37823"/>
                  </a:moveTo>
                  <a:cubicBezTo>
                    <a:pt x="49238" y="37823"/>
                    <a:pt x="51549" y="38801"/>
                    <a:pt x="53150" y="40490"/>
                  </a:cubicBezTo>
                  <a:cubicBezTo>
                    <a:pt x="54839" y="42091"/>
                    <a:pt x="55817" y="44402"/>
                    <a:pt x="55817" y="46714"/>
                  </a:cubicBezTo>
                  <a:cubicBezTo>
                    <a:pt x="55817" y="49115"/>
                    <a:pt x="54839" y="51337"/>
                    <a:pt x="53150" y="53027"/>
                  </a:cubicBezTo>
                  <a:cubicBezTo>
                    <a:pt x="51549" y="54716"/>
                    <a:pt x="49238" y="55605"/>
                    <a:pt x="46926" y="55605"/>
                  </a:cubicBezTo>
                  <a:cubicBezTo>
                    <a:pt x="44526" y="55605"/>
                    <a:pt x="42303" y="54716"/>
                    <a:pt x="40614" y="53027"/>
                  </a:cubicBezTo>
                  <a:cubicBezTo>
                    <a:pt x="38924" y="51337"/>
                    <a:pt x="38035" y="49115"/>
                    <a:pt x="38035" y="46714"/>
                  </a:cubicBezTo>
                  <a:cubicBezTo>
                    <a:pt x="38035" y="44402"/>
                    <a:pt x="38924" y="42091"/>
                    <a:pt x="40614" y="40490"/>
                  </a:cubicBezTo>
                  <a:cubicBezTo>
                    <a:pt x="42303" y="38801"/>
                    <a:pt x="44526" y="37823"/>
                    <a:pt x="46926" y="37823"/>
                  </a:cubicBezTo>
                  <a:close/>
                  <a:moveTo>
                    <a:pt x="46904" y="17774"/>
                  </a:moveTo>
                  <a:cubicBezTo>
                    <a:pt x="30884" y="17774"/>
                    <a:pt x="17800" y="30749"/>
                    <a:pt x="17800" y="46746"/>
                  </a:cubicBezTo>
                  <a:lnTo>
                    <a:pt x="17800" y="75806"/>
                  </a:lnTo>
                  <a:lnTo>
                    <a:pt x="588568" y="75806"/>
                  </a:lnTo>
                  <a:lnTo>
                    <a:pt x="588568" y="46746"/>
                  </a:lnTo>
                  <a:cubicBezTo>
                    <a:pt x="588568" y="30749"/>
                    <a:pt x="575574" y="17774"/>
                    <a:pt x="559553" y="17774"/>
                  </a:cubicBezTo>
                  <a:close/>
                  <a:moveTo>
                    <a:pt x="46904" y="0"/>
                  </a:moveTo>
                  <a:lnTo>
                    <a:pt x="559553" y="0"/>
                  </a:lnTo>
                  <a:cubicBezTo>
                    <a:pt x="585364" y="0"/>
                    <a:pt x="606368" y="20973"/>
                    <a:pt x="606368" y="46746"/>
                  </a:cubicBezTo>
                  <a:lnTo>
                    <a:pt x="606368" y="425954"/>
                  </a:lnTo>
                  <a:cubicBezTo>
                    <a:pt x="606368" y="451726"/>
                    <a:pt x="585364" y="472788"/>
                    <a:pt x="559553" y="472788"/>
                  </a:cubicBezTo>
                  <a:lnTo>
                    <a:pt x="46904" y="472788"/>
                  </a:lnTo>
                  <a:cubicBezTo>
                    <a:pt x="21005" y="472788"/>
                    <a:pt x="0" y="451726"/>
                    <a:pt x="0" y="425954"/>
                  </a:cubicBezTo>
                  <a:lnTo>
                    <a:pt x="0" y="46746"/>
                  </a:lnTo>
                  <a:cubicBezTo>
                    <a:pt x="0" y="20973"/>
                    <a:pt x="21005" y="0"/>
                    <a:pt x="46904"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custDataLst>
      <p:tags r:id="rId1"/>
    </p:custDataLst>
    <p:extLst>
      <p:ext uri="{BB962C8B-B14F-4D97-AF65-F5344CB8AC3E}">
        <p14:creationId xmlns:p14="http://schemas.microsoft.com/office/powerpoint/2010/main" val="311710952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 name="文本框 203">
            <a:extLst>
              <a:ext uri="{FF2B5EF4-FFF2-40B4-BE49-F238E27FC236}">
                <a16:creationId xmlns:a16="http://schemas.microsoft.com/office/drawing/2014/main" id="{03E17B78-13F7-0197-5972-142FA9AF3B62}"/>
              </a:ext>
            </a:extLst>
          </p:cNvPr>
          <p:cNvSpPr txBox="1"/>
          <p:nvPr/>
        </p:nvSpPr>
        <p:spPr>
          <a:xfrm>
            <a:off x="1751013" y="857160"/>
            <a:ext cx="11724382" cy="1200329"/>
          </a:xfrm>
          <a:prstGeom prst="rect">
            <a:avLst/>
          </a:prstGeom>
          <a:noFill/>
        </p:spPr>
        <p:txBody>
          <a:bodyPr wrap="square" anchor="ctr">
            <a:spAutoFit/>
          </a:bodyPr>
          <a:lstStyle/>
          <a:p>
            <a:pPr algn="l"/>
            <a:r>
              <a:rPr lang="zh-CN" altLang="en-US" sz="7200" b="1" spc="600" dirty="0">
                <a:solidFill>
                  <a:schemeClr val="bg1"/>
                </a:solidFill>
                <a:cs typeface="+mn-ea"/>
                <a:sym typeface="+mn-lt"/>
              </a:rPr>
              <a:t>单向链表</a:t>
            </a:r>
          </a:p>
        </p:txBody>
      </p:sp>
      <p:pic>
        <p:nvPicPr>
          <p:cNvPr id="1026" name="Picture 2" descr="C:\Users\ECUST\AppData\Local\Temp\ksohtml11124\wps5.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69290" y="3160516"/>
            <a:ext cx="17918445" cy="294183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8" name="文本框 7"/>
          <p:cNvSpPr txBox="1"/>
          <p:nvPr/>
        </p:nvSpPr>
        <p:spPr>
          <a:xfrm>
            <a:off x="1751013" y="6858000"/>
            <a:ext cx="21050265" cy="3139321"/>
          </a:xfrm>
          <a:prstGeom prst="rect">
            <a:avLst/>
          </a:prstGeom>
          <a:noFill/>
        </p:spPr>
        <p:txBody>
          <a:bodyPr wrap="square">
            <a:spAutoFit/>
          </a:bodyPr>
          <a:lstStyle/>
          <a:p>
            <a:pPr algn="l">
              <a:lnSpc>
                <a:spcPct val="150000"/>
              </a:lnSpc>
            </a:pPr>
            <a:r>
              <a:rPr lang="zh-CN" altLang="en-US" sz="4400" dirty="0" smtClean="0">
                <a:solidFill>
                  <a:schemeClr val="tx1"/>
                </a:solidFill>
                <a:cs typeface="+mn-ea"/>
                <a:sym typeface="+mn-lt"/>
              </a:rPr>
              <a:t>    指针</a:t>
            </a:r>
            <a:r>
              <a:rPr lang="zh-CN" altLang="en-US" sz="4400" dirty="0">
                <a:solidFill>
                  <a:schemeClr val="tx1"/>
                </a:solidFill>
                <a:cs typeface="+mn-ea"/>
                <a:sym typeface="+mn-lt"/>
              </a:rPr>
              <a:t>是</a:t>
            </a:r>
            <a:r>
              <a:rPr lang="zh-CN" altLang="en-US" sz="4400" b="1" dirty="0">
                <a:solidFill>
                  <a:srgbClr val="C00000"/>
                </a:solidFill>
                <a:cs typeface="+mn-ea"/>
                <a:sym typeface="+mn-lt"/>
              </a:rPr>
              <a:t>单向的</a:t>
            </a:r>
            <a:r>
              <a:rPr lang="zh-CN" altLang="en-US" sz="4400" dirty="0">
                <a:solidFill>
                  <a:schemeClr val="tx1"/>
                </a:solidFill>
                <a:cs typeface="+mn-ea"/>
                <a:sym typeface="+mn-lt"/>
              </a:rPr>
              <a:t>，只能从左向右单向遍历数据。比较特殊的是头和尾，为了方便从任何一个位置出发能遍历到整个链表，让首尾相接，尾巴</a:t>
            </a:r>
            <a:r>
              <a:rPr lang="en-US" altLang="zh-CN" sz="4400" dirty="0">
                <a:solidFill>
                  <a:schemeClr val="tx1"/>
                </a:solidFill>
                <a:cs typeface="+mn-ea"/>
                <a:sym typeface="+mn-lt"/>
              </a:rPr>
              <a:t>tail</a:t>
            </a:r>
            <a:r>
              <a:rPr lang="zh-CN" altLang="en-US" sz="4400" dirty="0">
                <a:solidFill>
                  <a:schemeClr val="tx1"/>
                </a:solidFill>
                <a:cs typeface="+mn-ea"/>
                <a:sym typeface="+mn-lt"/>
              </a:rPr>
              <a:t>的</a:t>
            </a:r>
            <a:r>
              <a:rPr lang="en-US" altLang="zh-CN" sz="4400" dirty="0">
                <a:solidFill>
                  <a:schemeClr val="tx1"/>
                </a:solidFill>
                <a:cs typeface="+mn-ea"/>
                <a:sym typeface="+mn-lt"/>
              </a:rPr>
              <a:t>next</a:t>
            </a:r>
            <a:r>
              <a:rPr lang="zh-CN" altLang="en-US" sz="4400" dirty="0">
                <a:solidFill>
                  <a:schemeClr val="tx1"/>
                </a:solidFill>
                <a:cs typeface="+mn-ea"/>
                <a:sym typeface="+mn-lt"/>
              </a:rPr>
              <a:t>指针指向头部</a:t>
            </a:r>
            <a:r>
              <a:rPr lang="en-US" altLang="zh-CN" sz="4400" dirty="0">
                <a:solidFill>
                  <a:schemeClr val="tx1"/>
                </a:solidFill>
                <a:cs typeface="+mn-ea"/>
                <a:sym typeface="+mn-lt"/>
              </a:rPr>
              <a:t>head</a:t>
            </a:r>
            <a:r>
              <a:rPr lang="zh-CN" altLang="en-US" sz="4400" dirty="0">
                <a:solidFill>
                  <a:schemeClr val="tx1"/>
                </a:solidFill>
                <a:cs typeface="+mn-ea"/>
                <a:sym typeface="+mn-lt"/>
              </a:rPr>
              <a:t>的</a:t>
            </a:r>
            <a:r>
              <a:rPr lang="en-US" altLang="zh-CN" sz="4400" dirty="0">
                <a:solidFill>
                  <a:schemeClr val="tx1"/>
                </a:solidFill>
                <a:cs typeface="+mn-ea"/>
                <a:sym typeface="+mn-lt"/>
              </a:rPr>
              <a:t>data</a:t>
            </a:r>
            <a:r>
              <a:rPr lang="zh-CN" altLang="en-US" sz="4400" dirty="0" smtClean="0">
                <a:solidFill>
                  <a:schemeClr val="tx1"/>
                </a:solidFill>
                <a:cs typeface="+mn-ea"/>
                <a:sym typeface="+mn-lt"/>
              </a:rPr>
              <a:t>。 </a:t>
            </a:r>
            <a:endParaRPr lang="zh-CN" altLang="en-US" sz="4400" dirty="0">
              <a:solidFill>
                <a:schemeClr val="tx1"/>
              </a:solidFill>
              <a:cs typeface="+mn-ea"/>
              <a:sym typeface="+mn-lt"/>
            </a:endParaRPr>
          </a:p>
        </p:txBody>
      </p:sp>
      <p:sp>
        <p:nvSpPr>
          <p:cNvPr id="3" name="custom-css_15568">
            <a:extLst>
              <a:ext uri="{FF2B5EF4-FFF2-40B4-BE49-F238E27FC236}">
                <a16:creationId xmlns:a16="http://schemas.microsoft.com/office/drawing/2014/main" id="{B6A30023-7AA0-7E49-CB69-1853D356479F}"/>
              </a:ext>
            </a:extLst>
          </p:cNvPr>
          <p:cNvSpPr/>
          <p:nvPr/>
        </p:nvSpPr>
        <p:spPr>
          <a:xfrm>
            <a:off x="1970997" y="7109913"/>
            <a:ext cx="609685" cy="603613"/>
          </a:xfrm>
          <a:custGeom>
            <a:avLst/>
            <a:gdLst>
              <a:gd name="connsiteX0" fmla="*/ 275947 w 609332"/>
              <a:gd name="connsiteY0" fmla="*/ 344359 h 603264"/>
              <a:gd name="connsiteX1" fmla="*/ 320649 w 609332"/>
              <a:gd name="connsiteY1" fmla="*/ 344359 h 603264"/>
              <a:gd name="connsiteX2" fmla="*/ 320649 w 609332"/>
              <a:gd name="connsiteY2" fmla="*/ 376201 h 603264"/>
              <a:gd name="connsiteX3" fmla="*/ 317277 w 609332"/>
              <a:gd name="connsiteY3" fmla="*/ 406697 h 603264"/>
              <a:gd name="connsiteX4" fmla="*/ 304656 w 609332"/>
              <a:gd name="connsiteY4" fmla="*/ 426802 h 603264"/>
              <a:gd name="connsiteX5" fmla="*/ 281053 w 609332"/>
              <a:gd name="connsiteY5" fmla="*/ 440751 h 603264"/>
              <a:gd name="connsiteX6" fmla="*/ 272382 w 609332"/>
              <a:gd name="connsiteY6" fmla="*/ 422377 h 603264"/>
              <a:gd name="connsiteX7" fmla="*/ 291554 w 609332"/>
              <a:gd name="connsiteY7" fmla="*/ 410064 h 603264"/>
              <a:gd name="connsiteX8" fmla="*/ 297527 w 609332"/>
              <a:gd name="connsiteY8" fmla="*/ 388900 h 603264"/>
              <a:gd name="connsiteX9" fmla="*/ 275947 w 609332"/>
              <a:gd name="connsiteY9" fmla="*/ 388900 h 603264"/>
              <a:gd name="connsiteX10" fmla="*/ 275911 w 609332"/>
              <a:gd name="connsiteY10" fmla="*/ 220517 h 603264"/>
              <a:gd name="connsiteX11" fmla="*/ 320649 w 609332"/>
              <a:gd name="connsiteY11" fmla="*/ 220517 h 603264"/>
              <a:gd name="connsiteX12" fmla="*/ 320649 w 609332"/>
              <a:gd name="connsiteY12" fmla="*/ 265114 h 603264"/>
              <a:gd name="connsiteX13" fmla="*/ 275911 w 609332"/>
              <a:gd name="connsiteY13" fmla="*/ 265114 h 603264"/>
              <a:gd name="connsiteX14" fmla="*/ 360660 w 609332"/>
              <a:gd name="connsiteY14" fmla="*/ 152704 h 603264"/>
              <a:gd name="connsiteX15" fmla="*/ 369042 w 609332"/>
              <a:gd name="connsiteY15" fmla="*/ 152704 h 603264"/>
              <a:gd name="connsiteX16" fmla="*/ 401990 w 609332"/>
              <a:gd name="connsiteY16" fmla="*/ 155974 h 603264"/>
              <a:gd name="connsiteX17" fmla="*/ 421161 w 609332"/>
              <a:gd name="connsiteY17" fmla="*/ 167323 h 603264"/>
              <a:gd name="connsiteX18" fmla="*/ 431759 w 609332"/>
              <a:gd name="connsiteY18" fmla="*/ 187039 h 603264"/>
              <a:gd name="connsiteX19" fmla="*/ 434456 w 609332"/>
              <a:gd name="connsiteY19" fmla="*/ 223585 h 603264"/>
              <a:gd name="connsiteX20" fmla="*/ 436865 w 609332"/>
              <a:gd name="connsiteY20" fmla="*/ 261478 h 603264"/>
              <a:gd name="connsiteX21" fmla="*/ 447462 w 609332"/>
              <a:gd name="connsiteY21" fmla="*/ 279559 h 603264"/>
              <a:gd name="connsiteX22" fmla="*/ 469235 w 609332"/>
              <a:gd name="connsiteY22" fmla="*/ 285810 h 603264"/>
              <a:gd name="connsiteX23" fmla="*/ 469235 w 609332"/>
              <a:gd name="connsiteY23" fmla="*/ 323896 h 603264"/>
              <a:gd name="connsiteX24" fmla="*/ 469331 w 609332"/>
              <a:gd name="connsiteY24" fmla="*/ 323896 h 603264"/>
              <a:gd name="connsiteX25" fmla="*/ 451894 w 609332"/>
              <a:gd name="connsiteY25" fmla="*/ 327358 h 603264"/>
              <a:gd name="connsiteX26" fmla="*/ 441874 w 609332"/>
              <a:gd name="connsiteY26" fmla="*/ 336976 h 603264"/>
              <a:gd name="connsiteX27" fmla="*/ 435901 w 609332"/>
              <a:gd name="connsiteY27" fmla="*/ 353806 h 603264"/>
              <a:gd name="connsiteX28" fmla="*/ 434552 w 609332"/>
              <a:gd name="connsiteY28" fmla="*/ 380158 h 603264"/>
              <a:gd name="connsiteX29" fmla="*/ 431759 w 609332"/>
              <a:gd name="connsiteY29" fmla="*/ 423148 h 603264"/>
              <a:gd name="connsiteX30" fmla="*/ 421547 w 609332"/>
              <a:gd name="connsiteY30" fmla="*/ 442672 h 603264"/>
              <a:gd name="connsiteX31" fmla="*/ 399581 w 609332"/>
              <a:gd name="connsiteY31" fmla="*/ 454309 h 603264"/>
              <a:gd name="connsiteX32" fmla="*/ 369138 w 609332"/>
              <a:gd name="connsiteY32" fmla="*/ 457098 h 603264"/>
              <a:gd name="connsiteX33" fmla="*/ 360660 w 609332"/>
              <a:gd name="connsiteY33" fmla="*/ 457098 h 603264"/>
              <a:gd name="connsiteX34" fmla="*/ 360660 w 609332"/>
              <a:gd name="connsiteY34" fmla="*/ 419109 h 603264"/>
              <a:gd name="connsiteX35" fmla="*/ 382914 w 609332"/>
              <a:gd name="connsiteY35" fmla="*/ 416993 h 603264"/>
              <a:gd name="connsiteX36" fmla="*/ 390622 w 609332"/>
              <a:gd name="connsiteY36" fmla="*/ 410742 h 603264"/>
              <a:gd name="connsiteX37" fmla="*/ 393126 w 609332"/>
              <a:gd name="connsiteY37" fmla="*/ 396989 h 603264"/>
              <a:gd name="connsiteX38" fmla="*/ 394572 w 609332"/>
              <a:gd name="connsiteY38" fmla="*/ 360058 h 603264"/>
              <a:gd name="connsiteX39" fmla="*/ 398810 w 609332"/>
              <a:gd name="connsiteY39" fmla="*/ 333609 h 603264"/>
              <a:gd name="connsiteX40" fmla="*/ 408059 w 609332"/>
              <a:gd name="connsiteY40" fmla="*/ 316875 h 603264"/>
              <a:gd name="connsiteX41" fmla="*/ 422895 w 609332"/>
              <a:gd name="connsiteY41" fmla="*/ 304757 h 603264"/>
              <a:gd name="connsiteX42" fmla="*/ 405747 w 609332"/>
              <a:gd name="connsiteY42" fmla="*/ 289850 h 603264"/>
              <a:gd name="connsiteX43" fmla="*/ 395631 w 609332"/>
              <a:gd name="connsiteY43" fmla="*/ 263305 h 603264"/>
              <a:gd name="connsiteX44" fmla="*/ 393030 w 609332"/>
              <a:gd name="connsiteY44" fmla="*/ 214545 h 603264"/>
              <a:gd name="connsiteX45" fmla="*/ 390911 w 609332"/>
              <a:gd name="connsiteY45" fmla="*/ 198676 h 603264"/>
              <a:gd name="connsiteX46" fmla="*/ 383781 w 609332"/>
              <a:gd name="connsiteY46" fmla="*/ 192617 h 603264"/>
              <a:gd name="connsiteX47" fmla="*/ 360660 w 609332"/>
              <a:gd name="connsiteY47" fmla="*/ 190501 h 603264"/>
              <a:gd name="connsiteX48" fmla="*/ 228345 w 609332"/>
              <a:gd name="connsiteY48" fmla="*/ 152633 h 603264"/>
              <a:gd name="connsiteX49" fmla="*/ 236817 w 609332"/>
              <a:gd name="connsiteY49" fmla="*/ 152633 h 603264"/>
              <a:gd name="connsiteX50" fmla="*/ 236817 w 609332"/>
              <a:gd name="connsiteY50" fmla="*/ 190520 h 603264"/>
              <a:gd name="connsiteX51" fmla="*/ 214192 w 609332"/>
              <a:gd name="connsiteY51" fmla="*/ 192443 h 603264"/>
              <a:gd name="connsiteX52" fmla="*/ 206875 w 609332"/>
              <a:gd name="connsiteY52" fmla="*/ 198501 h 603264"/>
              <a:gd name="connsiteX53" fmla="*/ 204468 w 609332"/>
              <a:gd name="connsiteY53" fmla="*/ 212348 h 603264"/>
              <a:gd name="connsiteX54" fmla="*/ 203024 w 609332"/>
              <a:gd name="connsiteY54" fmla="*/ 250138 h 603264"/>
              <a:gd name="connsiteX55" fmla="*/ 198884 w 609332"/>
              <a:gd name="connsiteY55" fmla="*/ 275524 h 603264"/>
              <a:gd name="connsiteX56" fmla="*/ 190412 w 609332"/>
              <a:gd name="connsiteY56" fmla="*/ 291583 h 603264"/>
              <a:gd name="connsiteX57" fmla="*/ 174622 w 609332"/>
              <a:gd name="connsiteY57" fmla="*/ 304853 h 603264"/>
              <a:gd name="connsiteX58" fmla="*/ 189930 w 609332"/>
              <a:gd name="connsiteY58" fmla="*/ 317449 h 603264"/>
              <a:gd name="connsiteX59" fmla="*/ 199077 w 609332"/>
              <a:gd name="connsiteY59" fmla="*/ 334950 h 603264"/>
              <a:gd name="connsiteX60" fmla="*/ 203216 w 609332"/>
              <a:gd name="connsiteY60" fmla="*/ 362548 h 603264"/>
              <a:gd name="connsiteX61" fmla="*/ 204468 w 609332"/>
              <a:gd name="connsiteY61" fmla="*/ 396203 h 603264"/>
              <a:gd name="connsiteX62" fmla="*/ 206971 w 609332"/>
              <a:gd name="connsiteY62" fmla="*/ 410723 h 603264"/>
              <a:gd name="connsiteX63" fmla="*/ 214577 w 609332"/>
              <a:gd name="connsiteY63" fmla="*/ 417070 h 603264"/>
              <a:gd name="connsiteX64" fmla="*/ 236817 w 609332"/>
              <a:gd name="connsiteY64" fmla="*/ 419185 h 603264"/>
              <a:gd name="connsiteX65" fmla="*/ 236817 w 609332"/>
              <a:gd name="connsiteY65" fmla="*/ 457264 h 603264"/>
              <a:gd name="connsiteX66" fmla="*/ 228345 w 609332"/>
              <a:gd name="connsiteY66" fmla="*/ 457264 h 603264"/>
              <a:gd name="connsiteX67" fmla="*/ 195514 w 609332"/>
              <a:gd name="connsiteY67" fmla="*/ 453803 h 603264"/>
              <a:gd name="connsiteX68" fmla="*/ 176259 w 609332"/>
              <a:gd name="connsiteY68" fmla="*/ 442456 h 603264"/>
              <a:gd name="connsiteX69" fmla="*/ 165669 w 609332"/>
              <a:gd name="connsiteY69" fmla="*/ 422839 h 603264"/>
              <a:gd name="connsiteX70" fmla="*/ 162973 w 609332"/>
              <a:gd name="connsiteY70" fmla="*/ 386203 h 603264"/>
              <a:gd name="connsiteX71" fmla="*/ 160470 w 609332"/>
              <a:gd name="connsiteY71" fmla="*/ 348220 h 603264"/>
              <a:gd name="connsiteX72" fmla="*/ 149976 w 609332"/>
              <a:gd name="connsiteY72" fmla="*/ 330239 h 603264"/>
              <a:gd name="connsiteX73" fmla="*/ 128217 w 609332"/>
              <a:gd name="connsiteY73" fmla="*/ 323892 h 603264"/>
              <a:gd name="connsiteX74" fmla="*/ 128217 w 609332"/>
              <a:gd name="connsiteY74" fmla="*/ 285813 h 603264"/>
              <a:gd name="connsiteX75" fmla="*/ 145643 w 609332"/>
              <a:gd name="connsiteY75" fmla="*/ 282351 h 603264"/>
              <a:gd name="connsiteX76" fmla="*/ 155848 w 609332"/>
              <a:gd name="connsiteY76" fmla="*/ 272736 h 603264"/>
              <a:gd name="connsiteX77" fmla="*/ 161625 w 609332"/>
              <a:gd name="connsiteY77" fmla="*/ 255908 h 603264"/>
              <a:gd name="connsiteX78" fmla="*/ 162973 w 609332"/>
              <a:gd name="connsiteY78" fmla="*/ 229368 h 603264"/>
              <a:gd name="connsiteX79" fmla="*/ 165765 w 609332"/>
              <a:gd name="connsiteY79" fmla="*/ 186673 h 603264"/>
              <a:gd name="connsiteX80" fmla="*/ 176163 w 609332"/>
              <a:gd name="connsiteY80" fmla="*/ 167153 h 603264"/>
              <a:gd name="connsiteX81" fmla="*/ 197921 w 609332"/>
              <a:gd name="connsiteY81" fmla="*/ 155518 h 603264"/>
              <a:gd name="connsiteX82" fmla="*/ 228345 w 609332"/>
              <a:gd name="connsiteY82" fmla="*/ 152633 h 603264"/>
              <a:gd name="connsiteX83" fmla="*/ 50176 w 609332"/>
              <a:gd name="connsiteY83" fmla="*/ 50103 h 603264"/>
              <a:gd name="connsiteX84" fmla="*/ 50176 w 609332"/>
              <a:gd name="connsiteY84" fmla="*/ 553257 h 603264"/>
              <a:gd name="connsiteX85" fmla="*/ 559156 w 609332"/>
              <a:gd name="connsiteY85" fmla="*/ 553257 h 603264"/>
              <a:gd name="connsiteX86" fmla="*/ 559156 w 609332"/>
              <a:gd name="connsiteY86" fmla="*/ 50103 h 603264"/>
              <a:gd name="connsiteX87" fmla="*/ 0 w 609332"/>
              <a:gd name="connsiteY87" fmla="*/ 0 h 603264"/>
              <a:gd name="connsiteX88" fmla="*/ 609332 w 609332"/>
              <a:gd name="connsiteY88" fmla="*/ 0 h 603264"/>
              <a:gd name="connsiteX89" fmla="*/ 609332 w 609332"/>
              <a:gd name="connsiteY89" fmla="*/ 603264 h 603264"/>
              <a:gd name="connsiteX90" fmla="*/ 0 w 609332"/>
              <a:gd name="connsiteY90" fmla="*/ 603264 h 603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609332" h="603264">
                <a:moveTo>
                  <a:pt x="275947" y="344359"/>
                </a:moveTo>
                <a:lnTo>
                  <a:pt x="320649" y="344359"/>
                </a:lnTo>
                <a:lnTo>
                  <a:pt x="320649" y="376201"/>
                </a:lnTo>
                <a:cubicBezTo>
                  <a:pt x="320649" y="388996"/>
                  <a:pt x="319493" y="399193"/>
                  <a:pt x="317277" y="406697"/>
                </a:cubicBezTo>
                <a:cubicBezTo>
                  <a:pt x="315061" y="414200"/>
                  <a:pt x="310822" y="420838"/>
                  <a:pt x="304656" y="426802"/>
                </a:cubicBezTo>
                <a:cubicBezTo>
                  <a:pt x="298394" y="432670"/>
                  <a:pt x="290494" y="437384"/>
                  <a:pt x="281053" y="440751"/>
                </a:cubicBezTo>
                <a:lnTo>
                  <a:pt x="272382" y="422377"/>
                </a:lnTo>
                <a:cubicBezTo>
                  <a:pt x="281342" y="419395"/>
                  <a:pt x="287700" y="415258"/>
                  <a:pt x="291554" y="410064"/>
                </a:cubicBezTo>
                <a:cubicBezTo>
                  <a:pt x="295311" y="404676"/>
                  <a:pt x="297334" y="397750"/>
                  <a:pt x="297527" y="388900"/>
                </a:cubicBezTo>
                <a:lnTo>
                  <a:pt x="275947" y="388900"/>
                </a:lnTo>
                <a:close/>
                <a:moveTo>
                  <a:pt x="275911" y="220517"/>
                </a:moveTo>
                <a:lnTo>
                  <a:pt x="320649" y="220517"/>
                </a:lnTo>
                <a:lnTo>
                  <a:pt x="320649" y="265114"/>
                </a:lnTo>
                <a:lnTo>
                  <a:pt x="275911" y="265114"/>
                </a:lnTo>
                <a:close/>
                <a:moveTo>
                  <a:pt x="360660" y="152704"/>
                </a:moveTo>
                <a:lnTo>
                  <a:pt x="369042" y="152704"/>
                </a:lnTo>
                <a:cubicBezTo>
                  <a:pt x="383300" y="152704"/>
                  <a:pt x="394283" y="153762"/>
                  <a:pt x="401990" y="155974"/>
                </a:cubicBezTo>
                <a:cubicBezTo>
                  <a:pt x="409600" y="158282"/>
                  <a:pt x="415959" y="162033"/>
                  <a:pt x="421161" y="167323"/>
                </a:cubicBezTo>
                <a:cubicBezTo>
                  <a:pt x="426364" y="172612"/>
                  <a:pt x="429928" y="179152"/>
                  <a:pt x="431759" y="187039"/>
                </a:cubicBezTo>
                <a:cubicBezTo>
                  <a:pt x="433589" y="194733"/>
                  <a:pt x="434456" y="206947"/>
                  <a:pt x="434456" y="223585"/>
                </a:cubicBezTo>
                <a:cubicBezTo>
                  <a:pt x="434456" y="242916"/>
                  <a:pt x="435323" y="255515"/>
                  <a:pt x="436865" y="261478"/>
                </a:cubicBezTo>
                <a:cubicBezTo>
                  <a:pt x="439273" y="269845"/>
                  <a:pt x="442741" y="275904"/>
                  <a:pt x="447462" y="279559"/>
                </a:cubicBezTo>
                <a:cubicBezTo>
                  <a:pt x="452279" y="283214"/>
                  <a:pt x="459504" y="285233"/>
                  <a:pt x="469235" y="285810"/>
                </a:cubicBezTo>
                <a:lnTo>
                  <a:pt x="469235" y="323896"/>
                </a:lnTo>
                <a:lnTo>
                  <a:pt x="469331" y="323896"/>
                </a:lnTo>
                <a:cubicBezTo>
                  <a:pt x="461527" y="324280"/>
                  <a:pt x="455747" y="325435"/>
                  <a:pt x="451894" y="327358"/>
                </a:cubicBezTo>
                <a:cubicBezTo>
                  <a:pt x="447944" y="329185"/>
                  <a:pt x="444668" y="332455"/>
                  <a:pt x="441874" y="336976"/>
                </a:cubicBezTo>
                <a:cubicBezTo>
                  <a:pt x="438984" y="341400"/>
                  <a:pt x="436961" y="347074"/>
                  <a:pt x="435901" y="353806"/>
                </a:cubicBezTo>
                <a:cubicBezTo>
                  <a:pt x="435034" y="358903"/>
                  <a:pt x="434552" y="367655"/>
                  <a:pt x="434552" y="380158"/>
                </a:cubicBezTo>
                <a:cubicBezTo>
                  <a:pt x="434552" y="400643"/>
                  <a:pt x="433589" y="414973"/>
                  <a:pt x="431759" y="423148"/>
                </a:cubicBezTo>
                <a:cubicBezTo>
                  <a:pt x="429928" y="431227"/>
                  <a:pt x="426556" y="437767"/>
                  <a:pt x="421547" y="442672"/>
                </a:cubicBezTo>
                <a:cubicBezTo>
                  <a:pt x="416537" y="447673"/>
                  <a:pt x="409215" y="451424"/>
                  <a:pt x="399581" y="454309"/>
                </a:cubicBezTo>
                <a:cubicBezTo>
                  <a:pt x="393126" y="456232"/>
                  <a:pt x="382914" y="457194"/>
                  <a:pt x="369138" y="457098"/>
                </a:cubicBezTo>
                <a:lnTo>
                  <a:pt x="360660" y="457098"/>
                </a:lnTo>
                <a:lnTo>
                  <a:pt x="360660" y="419109"/>
                </a:lnTo>
                <a:cubicBezTo>
                  <a:pt x="372028" y="419109"/>
                  <a:pt x="379446" y="418436"/>
                  <a:pt x="382914" y="416993"/>
                </a:cubicBezTo>
                <a:cubicBezTo>
                  <a:pt x="386383" y="415550"/>
                  <a:pt x="388887" y="413531"/>
                  <a:pt x="390622" y="410742"/>
                </a:cubicBezTo>
                <a:cubicBezTo>
                  <a:pt x="392259" y="408049"/>
                  <a:pt x="393030" y="403432"/>
                  <a:pt x="393126" y="396989"/>
                </a:cubicBezTo>
                <a:cubicBezTo>
                  <a:pt x="393126" y="390641"/>
                  <a:pt x="393704" y="378235"/>
                  <a:pt x="394572" y="360058"/>
                </a:cubicBezTo>
                <a:cubicBezTo>
                  <a:pt x="395053" y="349190"/>
                  <a:pt x="396498" y="340342"/>
                  <a:pt x="398810" y="333609"/>
                </a:cubicBezTo>
                <a:cubicBezTo>
                  <a:pt x="401123" y="327069"/>
                  <a:pt x="404205" y="321491"/>
                  <a:pt x="408059" y="316875"/>
                </a:cubicBezTo>
                <a:cubicBezTo>
                  <a:pt x="412009" y="312259"/>
                  <a:pt x="416922" y="308219"/>
                  <a:pt x="422895" y="304757"/>
                </a:cubicBezTo>
                <a:cubicBezTo>
                  <a:pt x="415092" y="299660"/>
                  <a:pt x="409408" y="294755"/>
                  <a:pt x="405747" y="289850"/>
                </a:cubicBezTo>
                <a:cubicBezTo>
                  <a:pt x="400834" y="282925"/>
                  <a:pt x="397462" y="274077"/>
                  <a:pt x="395631" y="263305"/>
                </a:cubicBezTo>
                <a:cubicBezTo>
                  <a:pt x="394475" y="255900"/>
                  <a:pt x="393608" y="239646"/>
                  <a:pt x="393030" y="214545"/>
                </a:cubicBezTo>
                <a:cubicBezTo>
                  <a:pt x="392837" y="206562"/>
                  <a:pt x="392259" y="201273"/>
                  <a:pt x="390911" y="198676"/>
                </a:cubicBezTo>
                <a:cubicBezTo>
                  <a:pt x="389562" y="196079"/>
                  <a:pt x="387250" y="194059"/>
                  <a:pt x="383781" y="192617"/>
                </a:cubicBezTo>
                <a:cubicBezTo>
                  <a:pt x="380313" y="191174"/>
                  <a:pt x="372606" y="190501"/>
                  <a:pt x="360660" y="190501"/>
                </a:cubicBezTo>
                <a:close/>
                <a:moveTo>
                  <a:pt x="228345" y="152633"/>
                </a:moveTo>
                <a:lnTo>
                  <a:pt x="236817" y="152633"/>
                </a:lnTo>
                <a:lnTo>
                  <a:pt x="236817" y="190520"/>
                </a:lnTo>
                <a:cubicBezTo>
                  <a:pt x="225071" y="190520"/>
                  <a:pt x="217562" y="191097"/>
                  <a:pt x="214192" y="192443"/>
                </a:cubicBezTo>
                <a:cubicBezTo>
                  <a:pt x="210919" y="193789"/>
                  <a:pt x="208415" y="195809"/>
                  <a:pt x="206875" y="198501"/>
                </a:cubicBezTo>
                <a:cubicBezTo>
                  <a:pt x="205238" y="201193"/>
                  <a:pt x="204468" y="205809"/>
                  <a:pt x="204468" y="212348"/>
                </a:cubicBezTo>
                <a:cubicBezTo>
                  <a:pt x="204468" y="218983"/>
                  <a:pt x="203890" y="231580"/>
                  <a:pt x="203024" y="250138"/>
                </a:cubicBezTo>
                <a:cubicBezTo>
                  <a:pt x="202446" y="260620"/>
                  <a:pt x="201002" y="269082"/>
                  <a:pt x="198884" y="275524"/>
                </a:cubicBezTo>
                <a:cubicBezTo>
                  <a:pt x="196670" y="282063"/>
                  <a:pt x="193781" y="287448"/>
                  <a:pt x="190412" y="291583"/>
                </a:cubicBezTo>
                <a:cubicBezTo>
                  <a:pt x="186946" y="295910"/>
                  <a:pt x="181651" y="300237"/>
                  <a:pt x="174622" y="304853"/>
                </a:cubicBezTo>
                <a:cubicBezTo>
                  <a:pt x="180880" y="308410"/>
                  <a:pt x="185983" y="312545"/>
                  <a:pt x="189930" y="317449"/>
                </a:cubicBezTo>
                <a:cubicBezTo>
                  <a:pt x="193878" y="322257"/>
                  <a:pt x="196958" y="328027"/>
                  <a:pt x="199077" y="334950"/>
                </a:cubicBezTo>
                <a:cubicBezTo>
                  <a:pt x="201195" y="341874"/>
                  <a:pt x="202543" y="351009"/>
                  <a:pt x="203216" y="362548"/>
                </a:cubicBezTo>
                <a:cubicBezTo>
                  <a:pt x="204083" y="380145"/>
                  <a:pt x="204468" y="391299"/>
                  <a:pt x="204468" y="396203"/>
                </a:cubicBezTo>
                <a:cubicBezTo>
                  <a:pt x="204468" y="403223"/>
                  <a:pt x="205335" y="408031"/>
                  <a:pt x="206971" y="410723"/>
                </a:cubicBezTo>
                <a:cubicBezTo>
                  <a:pt x="208704" y="413512"/>
                  <a:pt x="211207" y="415531"/>
                  <a:pt x="214577" y="417070"/>
                </a:cubicBezTo>
                <a:cubicBezTo>
                  <a:pt x="218043" y="418512"/>
                  <a:pt x="225456" y="419185"/>
                  <a:pt x="236817" y="419185"/>
                </a:cubicBezTo>
                <a:lnTo>
                  <a:pt x="236817" y="457264"/>
                </a:lnTo>
                <a:lnTo>
                  <a:pt x="228345" y="457264"/>
                </a:lnTo>
                <a:cubicBezTo>
                  <a:pt x="214096" y="457264"/>
                  <a:pt x="203120" y="456110"/>
                  <a:pt x="195514" y="453803"/>
                </a:cubicBezTo>
                <a:cubicBezTo>
                  <a:pt x="187908" y="451495"/>
                  <a:pt x="181458" y="447745"/>
                  <a:pt x="176259" y="442456"/>
                </a:cubicBezTo>
                <a:cubicBezTo>
                  <a:pt x="170964" y="437167"/>
                  <a:pt x="167498" y="430628"/>
                  <a:pt x="165669" y="422839"/>
                </a:cubicBezTo>
                <a:cubicBezTo>
                  <a:pt x="163839" y="415051"/>
                  <a:pt x="162973" y="402838"/>
                  <a:pt x="162973" y="386203"/>
                </a:cubicBezTo>
                <a:cubicBezTo>
                  <a:pt x="162973" y="366683"/>
                  <a:pt x="162106" y="354086"/>
                  <a:pt x="160470" y="348220"/>
                </a:cubicBezTo>
                <a:cubicBezTo>
                  <a:pt x="158159" y="339758"/>
                  <a:pt x="154597" y="333796"/>
                  <a:pt x="149976" y="330239"/>
                </a:cubicBezTo>
                <a:cubicBezTo>
                  <a:pt x="145162" y="326488"/>
                  <a:pt x="138037" y="324373"/>
                  <a:pt x="128217" y="323892"/>
                </a:cubicBezTo>
                <a:lnTo>
                  <a:pt x="128217" y="285813"/>
                </a:lnTo>
                <a:cubicBezTo>
                  <a:pt x="136015" y="285429"/>
                  <a:pt x="141792" y="284178"/>
                  <a:pt x="145643" y="282351"/>
                </a:cubicBezTo>
                <a:cubicBezTo>
                  <a:pt x="149590" y="280428"/>
                  <a:pt x="152960" y="277255"/>
                  <a:pt x="155848" y="272736"/>
                </a:cubicBezTo>
                <a:cubicBezTo>
                  <a:pt x="158640" y="268216"/>
                  <a:pt x="160662" y="262639"/>
                  <a:pt x="161625" y="255908"/>
                </a:cubicBezTo>
                <a:cubicBezTo>
                  <a:pt x="162491" y="250811"/>
                  <a:pt x="162973" y="242061"/>
                  <a:pt x="162973" y="229368"/>
                </a:cubicBezTo>
                <a:cubicBezTo>
                  <a:pt x="162973" y="208982"/>
                  <a:pt x="163936" y="194751"/>
                  <a:pt x="165765" y="186673"/>
                </a:cubicBezTo>
                <a:cubicBezTo>
                  <a:pt x="167690" y="178596"/>
                  <a:pt x="171156" y="172057"/>
                  <a:pt x="176163" y="167153"/>
                </a:cubicBezTo>
                <a:cubicBezTo>
                  <a:pt x="181169" y="162249"/>
                  <a:pt x="188390" y="158403"/>
                  <a:pt x="197921" y="155518"/>
                </a:cubicBezTo>
                <a:cubicBezTo>
                  <a:pt x="204372" y="153595"/>
                  <a:pt x="214481" y="152633"/>
                  <a:pt x="228345" y="152633"/>
                </a:cubicBezTo>
                <a:close/>
                <a:moveTo>
                  <a:pt x="50176" y="50103"/>
                </a:moveTo>
                <a:lnTo>
                  <a:pt x="50176" y="553257"/>
                </a:lnTo>
                <a:lnTo>
                  <a:pt x="559156" y="553257"/>
                </a:lnTo>
                <a:lnTo>
                  <a:pt x="559156" y="50103"/>
                </a:lnTo>
                <a:close/>
                <a:moveTo>
                  <a:pt x="0" y="0"/>
                </a:moveTo>
                <a:lnTo>
                  <a:pt x="609332" y="0"/>
                </a:lnTo>
                <a:lnTo>
                  <a:pt x="609332" y="603264"/>
                </a:lnTo>
                <a:lnTo>
                  <a:pt x="0" y="60326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215490166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 name="文本框 203">
            <a:extLst>
              <a:ext uri="{FF2B5EF4-FFF2-40B4-BE49-F238E27FC236}">
                <a16:creationId xmlns:a16="http://schemas.microsoft.com/office/drawing/2014/main" id="{03E17B78-13F7-0197-5972-142FA9AF3B62}"/>
              </a:ext>
            </a:extLst>
          </p:cNvPr>
          <p:cNvSpPr txBox="1"/>
          <p:nvPr/>
        </p:nvSpPr>
        <p:spPr>
          <a:xfrm>
            <a:off x="1751013" y="778686"/>
            <a:ext cx="11724382" cy="1107996"/>
          </a:xfrm>
          <a:prstGeom prst="rect">
            <a:avLst/>
          </a:prstGeom>
          <a:noFill/>
        </p:spPr>
        <p:txBody>
          <a:bodyPr wrap="square" anchor="ctr">
            <a:spAutoFit/>
          </a:bodyPr>
          <a:lstStyle/>
          <a:p>
            <a:pPr algn="l"/>
            <a:r>
              <a:rPr lang="zh-CN" altLang="en-US" sz="6600" b="1" spc="600" dirty="0">
                <a:solidFill>
                  <a:schemeClr val="bg1"/>
                </a:solidFill>
                <a:cs typeface="+mn-ea"/>
                <a:sym typeface="+mn-lt"/>
              </a:rPr>
              <a:t>双向链表</a:t>
            </a:r>
          </a:p>
        </p:txBody>
      </p:sp>
      <p:pic>
        <p:nvPicPr>
          <p:cNvPr id="2050" name="Picture 2" descr="C:\Users\ECUST\AppData\Local\Temp\ksohtml11124\wps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98347" y="3286183"/>
            <a:ext cx="19633527" cy="2770668"/>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p:cNvSpPr txBox="1"/>
          <p:nvPr/>
        </p:nvSpPr>
        <p:spPr>
          <a:xfrm>
            <a:off x="1809735" y="7747858"/>
            <a:ext cx="20881975" cy="2980624"/>
          </a:xfrm>
          <a:prstGeom prst="rect">
            <a:avLst/>
          </a:prstGeom>
          <a:noFill/>
        </p:spPr>
        <p:txBody>
          <a:bodyPr wrap="square">
            <a:spAutoFit/>
          </a:bodyPr>
          <a:lstStyle/>
          <a:p>
            <a:pPr algn="l">
              <a:lnSpc>
                <a:spcPct val="150000"/>
              </a:lnSpc>
            </a:pPr>
            <a:r>
              <a:rPr lang="zh-CN" altLang="en-US" sz="4400" dirty="0">
                <a:solidFill>
                  <a:schemeClr val="tx1"/>
                </a:solidFill>
                <a:cs typeface="+mn-ea"/>
                <a:sym typeface="+mn-lt"/>
              </a:rPr>
              <a:t>     每个结点有两个指针，</a:t>
            </a:r>
            <a:r>
              <a:rPr lang="en-US" altLang="zh-CN" sz="4400" dirty="0">
                <a:solidFill>
                  <a:schemeClr val="tx1"/>
                </a:solidFill>
                <a:cs typeface="+mn-ea"/>
                <a:sym typeface="+mn-lt"/>
              </a:rPr>
              <a:t>pre</a:t>
            </a:r>
            <a:r>
              <a:rPr lang="zh-CN" altLang="en-US" sz="4400" dirty="0">
                <a:solidFill>
                  <a:schemeClr val="tx1"/>
                </a:solidFill>
                <a:cs typeface="+mn-ea"/>
                <a:sym typeface="+mn-lt"/>
              </a:rPr>
              <a:t>指针指向前一结点，</a:t>
            </a:r>
            <a:r>
              <a:rPr lang="en-US" altLang="zh-CN" sz="4400" dirty="0">
                <a:solidFill>
                  <a:schemeClr val="tx1"/>
                </a:solidFill>
                <a:cs typeface="+mn-ea"/>
                <a:sym typeface="+mn-lt"/>
              </a:rPr>
              <a:t>next</a:t>
            </a:r>
            <a:r>
              <a:rPr lang="zh-CN" altLang="en-US" sz="4400" dirty="0">
                <a:solidFill>
                  <a:schemeClr val="tx1"/>
                </a:solidFill>
                <a:cs typeface="+mn-ea"/>
                <a:sym typeface="+mn-lt"/>
              </a:rPr>
              <a:t>指针指向后一结点。双向链表也是首尾相接，最后结点的</a:t>
            </a:r>
            <a:r>
              <a:rPr lang="en-US" altLang="zh-CN" sz="4400" dirty="0">
                <a:solidFill>
                  <a:schemeClr val="tx1"/>
                </a:solidFill>
                <a:cs typeface="+mn-ea"/>
                <a:sym typeface="+mn-lt"/>
              </a:rPr>
              <a:t>next</a:t>
            </a:r>
            <a:r>
              <a:rPr lang="zh-CN" altLang="en-US" sz="4400" dirty="0">
                <a:solidFill>
                  <a:schemeClr val="tx1"/>
                </a:solidFill>
                <a:cs typeface="+mn-ea"/>
                <a:sym typeface="+mn-lt"/>
              </a:rPr>
              <a:t>指针指向第一个结点，第一个结点的</a:t>
            </a:r>
            <a:r>
              <a:rPr lang="en-US" altLang="zh-CN" sz="4400" dirty="0">
                <a:solidFill>
                  <a:schemeClr val="tx1"/>
                </a:solidFill>
                <a:cs typeface="+mn-ea"/>
                <a:sym typeface="+mn-lt"/>
              </a:rPr>
              <a:t>pre</a:t>
            </a:r>
            <a:r>
              <a:rPr lang="zh-CN" altLang="en-US" sz="4400" dirty="0">
                <a:solidFill>
                  <a:schemeClr val="tx1"/>
                </a:solidFill>
                <a:cs typeface="+mn-ea"/>
                <a:sym typeface="+mn-lt"/>
              </a:rPr>
              <a:t>指针指向最后的结点。</a:t>
            </a:r>
          </a:p>
        </p:txBody>
      </p:sp>
      <p:sp>
        <p:nvSpPr>
          <p:cNvPr id="3" name="web-coding_16787">
            <a:extLst>
              <a:ext uri="{FF2B5EF4-FFF2-40B4-BE49-F238E27FC236}">
                <a16:creationId xmlns:a16="http://schemas.microsoft.com/office/drawing/2014/main" id="{CFD57684-735F-0E1A-252A-BB61563F5C73}"/>
              </a:ext>
            </a:extLst>
          </p:cNvPr>
          <p:cNvSpPr/>
          <p:nvPr/>
        </p:nvSpPr>
        <p:spPr>
          <a:xfrm>
            <a:off x="1888662" y="8054518"/>
            <a:ext cx="609685" cy="608687"/>
          </a:xfrm>
          <a:custGeom>
            <a:avLst/>
            <a:gdLst>
              <a:gd name="connsiteX0" fmla="*/ 380418 w 604181"/>
              <a:gd name="connsiteY0" fmla="*/ 268007 h 603193"/>
              <a:gd name="connsiteX1" fmla="*/ 519220 w 604181"/>
              <a:gd name="connsiteY1" fmla="*/ 339187 h 603193"/>
              <a:gd name="connsiteX2" fmla="*/ 519220 w 604181"/>
              <a:gd name="connsiteY2" fmla="*/ 355820 h 603193"/>
              <a:gd name="connsiteX3" fmla="*/ 380418 w 604181"/>
              <a:gd name="connsiteY3" fmla="*/ 426850 h 603193"/>
              <a:gd name="connsiteX4" fmla="*/ 380418 w 604181"/>
              <a:gd name="connsiteY4" fmla="*/ 406320 h 603193"/>
              <a:gd name="connsiteX5" fmla="*/ 498212 w 604181"/>
              <a:gd name="connsiteY5" fmla="*/ 347728 h 603193"/>
              <a:gd name="connsiteX6" fmla="*/ 498212 w 604181"/>
              <a:gd name="connsiteY6" fmla="*/ 347129 h 603193"/>
              <a:gd name="connsiteX7" fmla="*/ 380418 w 604181"/>
              <a:gd name="connsiteY7" fmla="*/ 288687 h 603193"/>
              <a:gd name="connsiteX8" fmla="*/ 216565 w 604181"/>
              <a:gd name="connsiteY8" fmla="*/ 268007 h 603193"/>
              <a:gd name="connsiteX9" fmla="*/ 216565 w 604181"/>
              <a:gd name="connsiteY9" fmla="*/ 288687 h 603193"/>
              <a:gd name="connsiteX10" fmla="*/ 99664 w 604181"/>
              <a:gd name="connsiteY10" fmla="*/ 347129 h 603193"/>
              <a:gd name="connsiteX11" fmla="*/ 99664 w 604181"/>
              <a:gd name="connsiteY11" fmla="*/ 347728 h 603193"/>
              <a:gd name="connsiteX12" fmla="*/ 216565 w 604181"/>
              <a:gd name="connsiteY12" fmla="*/ 406320 h 603193"/>
              <a:gd name="connsiteX13" fmla="*/ 216565 w 604181"/>
              <a:gd name="connsiteY13" fmla="*/ 426850 h 603193"/>
              <a:gd name="connsiteX14" fmla="*/ 77904 w 604181"/>
              <a:gd name="connsiteY14" fmla="*/ 355521 h 603193"/>
              <a:gd name="connsiteX15" fmla="*/ 77904 w 604181"/>
              <a:gd name="connsiteY15" fmla="*/ 339486 h 603193"/>
              <a:gd name="connsiteX16" fmla="*/ 338273 w 604181"/>
              <a:gd name="connsiteY16" fmla="*/ 222493 h 603193"/>
              <a:gd name="connsiteX17" fmla="*/ 358684 w 604181"/>
              <a:gd name="connsiteY17" fmla="*/ 222493 h 603193"/>
              <a:gd name="connsiteX18" fmla="*/ 253179 w 604181"/>
              <a:gd name="connsiteY18" fmla="*/ 482103 h 603193"/>
              <a:gd name="connsiteX19" fmla="*/ 233219 w 604181"/>
              <a:gd name="connsiteY19" fmla="*/ 482103 h 603193"/>
              <a:gd name="connsiteX20" fmla="*/ 28813 w 604181"/>
              <a:gd name="connsiteY20" fmla="*/ 128849 h 603193"/>
              <a:gd name="connsiteX21" fmla="*/ 28813 w 604181"/>
              <a:gd name="connsiteY21" fmla="*/ 557497 h 603193"/>
              <a:gd name="connsiteX22" fmla="*/ 45921 w 604181"/>
              <a:gd name="connsiteY22" fmla="*/ 574427 h 603193"/>
              <a:gd name="connsiteX23" fmla="*/ 558410 w 604181"/>
              <a:gd name="connsiteY23" fmla="*/ 574427 h 603193"/>
              <a:gd name="connsiteX24" fmla="*/ 575368 w 604181"/>
              <a:gd name="connsiteY24" fmla="*/ 557497 h 603193"/>
              <a:gd name="connsiteX25" fmla="*/ 575368 w 604181"/>
              <a:gd name="connsiteY25" fmla="*/ 128849 h 603193"/>
              <a:gd name="connsiteX26" fmla="*/ 502734 w 604181"/>
              <a:gd name="connsiteY26" fmla="*/ 43149 h 603193"/>
              <a:gd name="connsiteX27" fmla="*/ 502734 w 604181"/>
              <a:gd name="connsiteY27" fmla="*/ 77309 h 603193"/>
              <a:gd name="connsiteX28" fmla="*/ 537100 w 604181"/>
              <a:gd name="connsiteY28" fmla="*/ 77309 h 603193"/>
              <a:gd name="connsiteX29" fmla="*/ 537100 w 604181"/>
              <a:gd name="connsiteY29" fmla="*/ 43149 h 603193"/>
              <a:gd name="connsiteX30" fmla="*/ 423197 w 604181"/>
              <a:gd name="connsiteY30" fmla="*/ 43149 h 603193"/>
              <a:gd name="connsiteX31" fmla="*/ 423197 w 604181"/>
              <a:gd name="connsiteY31" fmla="*/ 77309 h 603193"/>
              <a:gd name="connsiteX32" fmla="*/ 457563 w 604181"/>
              <a:gd name="connsiteY32" fmla="*/ 77309 h 603193"/>
              <a:gd name="connsiteX33" fmla="*/ 457563 w 604181"/>
              <a:gd name="connsiteY33" fmla="*/ 43149 h 603193"/>
              <a:gd name="connsiteX34" fmla="*/ 45921 w 604181"/>
              <a:gd name="connsiteY34" fmla="*/ 0 h 603193"/>
              <a:gd name="connsiteX35" fmla="*/ 558410 w 604181"/>
              <a:gd name="connsiteY35" fmla="*/ 0 h 603193"/>
              <a:gd name="connsiteX36" fmla="*/ 604181 w 604181"/>
              <a:gd name="connsiteY36" fmla="*/ 45846 h 603193"/>
              <a:gd name="connsiteX37" fmla="*/ 604181 w 604181"/>
              <a:gd name="connsiteY37" fmla="*/ 557497 h 603193"/>
              <a:gd name="connsiteX38" fmla="*/ 558410 w 604181"/>
              <a:gd name="connsiteY38" fmla="*/ 603193 h 603193"/>
              <a:gd name="connsiteX39" fmla="*/ 45921 w 604181"/>
              <a:gd name="connsiteY39" fmla="*/ 603193 h 603193"/>
              <a:gd name="connsiteX40" fmla="*/ 0 w 604181"/>
              <a:gd name="connsiteY40" fmla="*/ 557497 h 603193"/>
              <a:gd name="connsiteX41" fmla="*/ 0 w 604181"/>
              <a:gd name="connsiteY41" fmla="*/ 45846 h 603193"/>
              <a:gd name="connsiteX42" fmla="*/ 45921 w 604181"/>
              <a:gd name="connsiteY42" fmla="*/ 0 h 603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604181" h="603193">
                <a:moveTo>
                  <a:pt x="380418" y="268007"/>
                </a:moveTo>
                <a:lnTo>
                  <a:pt x="519220" y="339187"/>
                </a:lnTo>
                <a:lnTo>
                  <a:pt x="519220" y="355820"/>
                </a:lnTo>
                <a:lnTo>
                  <a:pt x="380418" y="426850"/>
                </a:lnTo>
                <a:lnTo>
                  <a:pt x="380418" y="406320"/>
                </a:lnTo>
                <a:lnTo>
                  <a:pt x="498212" y="347728"/>
                </a:lnTo>
                <a:lnTo>
                  <a:pt x="498212" y="347129"/>
                </a:lnTo>
                <a:lnTo>
                  <a:pt x="380418" y="288687"/>
                </a:lnTo>
                <a:close/>
                <a:moveTo>
                  <a:pt x="216565" y="268007"/>
                </a:moveTo>
                <a:lnTo>
                  <a:pt x="216565" y="288687"/>
                </a:lnTo>
                <a:lnTo>
                  <a:pt x="99664" y="347129"/>
                </a:lnTo>
                <a:lnTo>
                  <a:pt x="99664" y="347728"/>
                </a:lnTo>
                <a:lnTo>
                  <a:pt x="216565" y="406320"/>
                </a:lnTo>
                <a:lnTo>
                  <a:pt x="216565" y="426850"/>
                </a:lnTo>
                <a:lnTo>
                  <a:pt x="77904" y="355521"/>
                </a:lnTo>
                <a:lnTo>
                  <a:pt x="77904" y="339486"/>
                </a:lnTo>
                <a:close/>
                <a:moveTo>
                  <a:pt x="338273" y="222493"/>
                </a:moveTo>
                <a:lnTo>
                  <a:pt x="358684" y="222493"/>
                </a:lnTo>
                <a:lnTo>
                  <a:pt x="253179" y="482103"/>
                </a:lnTo>
                <a:lnTo>
                  <a:pt x="233219" y="482103"/>
                </a:lnTo>
                <a:close/>
                <a:moveTo>
                  <a:pt x="28813" y="128849"/>
                </a:moveTo>
                <a:lnTo>
                  <a:pt x="28813" y="557497"/>
                </a:lnTo>
                <a:cubicBezTo>
                  <a:pt x="28813" y="566786"/>
                  <a:pt x="36467" y="574427"/>
                  <a:pt x="45921" y="574427"/>
                </a:cubicBezTo>
                <a:lnTo>
                  <a:pt x="558410" y="574427"/>
                </a:lnTo>
                <a:cubicBezTo>
                  <a:pt x="567714" y="574427"/>
                  <a:pt x="575368" y="566786"/>
                  <a:pt x="575368" y="557497"/>
                </a:cubicBezTo>
                <a:lnTo>
                  <a:pt x="575368" y="128849"/>
                </a:lnTo>
                <a:close/>
                <a:moveTo>
                  <a:pt x="502734" y="43149"/>
                </a:moveTo>
                <a:lnTo>
                  <a:pt x="502734" y="77309"/>
                </a:lnTo>
                <a:lnTo>
                  <a:pt x="537100" y="77309"/>
                </a:lnTo>
                <a:lnTo>
                  <a:pt x="537100" y="43149"/>
                </a:lnTo>
                <a:close/>
                <a:moveTo>
                  <a:pt x="423197" y="43149"/>
                </a:moveTo>
                <a:lnTo>
                  <a:pt x="423197" y="77309"/>
                </a:lnTo>
                <a:lnTo>
                  <a:pt x="457563" y="77309"/>
                </a:lnTo>
                <a:lnTo>
                  <a:pt x="457563" y="43149"/>
                </a:lnTo>
                <a:close/>
                <a:moveTo>
                  <a:pt x="45921" y="0"/>
                </a:moveTo>
                <a:lnTo>
                  <a:pt x="558410" y="0"/>
                </a:lnTo>
                <a:cubicBezTo>
                  <a:pt x="583621" y="0"/>
                  <a:pt x="604181" y="20526"/>
                  <a:pt x="604181" y="45846"/>
                </a:cubicBezTo>
                <a:lnTo>
                  <a:pt x="604181" y="557497"/>
                </a:lnTo>
                <a:cubicBezTo>
                  <a:pt x="604181" y="582667"/>
                  <a:pt x="583621" y="603193"/>
                  <a:pt x="558410" y="603193"/>
                </a:cubicBezTo>
                <a:lnTo>
                  <a:pt x="45921" y="603193"/>
                </a:lnTo>
                <a:cubicBezTo>
                  <a:pt x="20560" y="603193"/>
                  <a:pt x="0" y="582667"/>
                  <a:pt x="0" y="557497"/>
                </a:cubicBezTo>
                <a:lnTo>
                  <a:pt x="0" y="45846"/>
                </a:lnTo>
                <a:cubicBezTo>
                  <a:pt x="0" y="20526"/>
                  <a:pt x="20560" y="0"/>
                  <a:pt x="45921"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41952350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751012" y="771809"/>
            <a:ext cx="20881975" cy="1200329"/>
          </a:xfrm>
          <a:prstGeom prst="rect">
            <a:avLst/>
          </a:prstGeom>
          <a:noFill/>
        </p:spPr>
        <p:txBody>
          <a:bodyPr wrap="square" anchor="ctr">
            <a:sp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algn="l">
              <a:defRPr sz="6600" b="1" spc="600">
                <a:solidFill>
                  <a:schemeClr val="bg1"/>
                </a:solidFill>
                <a:latin typeface="宋体" panose="02010600030101010101" pitchFamily="2" charset="-122"/>
                <a:ea typeface="宋体" panose="02010600030101010101" pitchFamily="2" charset="-122"/>
                <a:cs typeface="+mn-ea"/>
              </a:defRPr>
            </a:lvl1pPr>
          </a:lstStyle>
          <a:p>
            <a:r>
              <a:rPr lang="zh-CN" altLang="en-US" sz="7200" dirty="0" smtClean="0">
                <a:latin typeface="+mn-lt"/>
                <a:ea typeface="+mn-ea"/>
                <a:sym typeface="+mn-lt"/>
              </a:rPr>
              <a:t>链表</a:t>
            </a:r>
            <a:r>
              <a:rPr lang="zh-CN" altLang="en-US" sz="7200" dirty="0">
                <a:latin typeface="+mn-lt"/>
                <a:ea typeface="+mn-ea"/>
                <a:sym typeface="+mn-lt"/>
              </a:rPr>
              <a:t>的</a:t>
            </a:r>
            <a:r>
              <a:rPr lang="zh-CN" altLang="en-US" sz="7200" dirty="0" smtClean="0">
                <a:latin typeface="+mn-lt"/>
                <a:ea typeface="+mn-ea"/>
                <a:sym typeface="+mn-lt"/>
              </a:rPr>
              <a:t>实现</a:t>
            </a:r>
            <a:r>
              <a:rPr lang="en-US" altLang="zh-CN" sz="7200" dirty="0" smtClean="0">
                <a:latin typeface="+mn-lt"/>
                <a:ea typeface="+mn-ea"/>
                <a:sym typeface="+mn-lt"/>
              </a:rPr>
              <a:t>1</a:t>
            </a:r>
            <a:r>
              <a:rPr lang="zh-CN" altLang="en-US" sz="7200" dirty="0" smtClean="0">
                <a:latin typeface="+mn-lt"/>
                <a:ea typeface="+mn-ea"/>
                <a:sym typeface="+mn-lt"/>
              </a:rPr>
              <a:t>：单向静态链表</a:t>
            </a:r>
            <a:endParaRPr lang="zh-CN" altLang="en-US" sz="7200" dirty="0">
              <a:latin typeface="+mn-lt"/>
              <a:ea typeface="+mn-ea"/>
              <a:sym typeface="+mn-lt"/>
            </a:endParaRPr>
          </a:p>
        </p:txBody>
      </p:sp>
      <p:sp>
        <p:nvSpPr>
          <p:cNvPr id="8" name="文本框 7"/>
          <p:cNvSpPr txBox="1"/>
          <p:nvPr/>
        </p:nvSpPr>
        <p:spPr>
          <a:xfrm>
            <a:off x="1751011" y="3180268"/>
            <a:ext cx="20881975" cy="8402300"/>
          </a:xfrm>
          <a:prstGeom prst="rect">
            <a:avLst/>
          </a:prstGeom>
          <a:noFill/>
        </p:spPr>
        <p:txBody>
          <a:bodyPr wrap="square">
            <a:spAutoFit/>
          </a:bodyPr>
          <a:lstStyle/>
          <a:p>
            <a:pPr algn="l">
              <a:lnSpc>
                <a:spcPct val="150000"/>
              </a:lnSpc>
            </a:pPr>
            <a:r>
              <a:rPr lang="zh-CN" altLang="en-US" sz="4000" dirty="0">
                <a:solidFill>
                  <a:schemeClr val="tx1"/>
                </a:solidFill>
                <a:cs typeface="+mn-ea"/>
                <a:sym typeface="+mn-lt"/>
              </a:rPr>
              <a:t>静态链表使用预先分配的一段连续空间来存储链表，也就是用一个数组来模拟链表，逻辑上实现了链表的所有操作，物理上仍然是使用了连续的空间。</a:t>
            </a:r>
          </a:p>
          <a:p>
            <a:pPr algn="l">
              <a:lnSpc>
                <a:spcPct val="150000"/>
              </a:lnSpc>
            </a:pPr>
            <a:r>
              <a:rPr lang="zh-CN" altLang="en-US" sz="4000" dirty="0" smtClean="0">
                <a:solidFill>
                  <a:schemeClr val="tx1"/>
                </a:solidFill>
                <a:cs typeface="+mn-ea"/>
                <a:sym typeface="+mn-lt"/>
              </a:rPr>
              <a:t>（</a:t>
            </a:r>
            <a:r>
              <a:rPr lang="en-US" altLang="zh-CN" sz="4000" dirty="0">
                <a:solidFill>
                  <a:schemeClr val="tx1"/>
                </a:solidFill>
                <a:cs typeface="+mn-ea"/>
                <a:sym typeface="+mn-lt"/>
              </a:rPr>
              <a:t>1</a:t>
            </a:r>
            <a:r>
              <a:rPr lang="zh-CN" altLang="en-US" sz="4000" dirty="0">
                <a:solidFill>
                  <a:schemeClr val="tx1"/>
                </a:solidFill>
                <a:cs typeface="+mn-ea"/>
                <a:sym typeface="+mn-lt"/>
              </a:rPr>
              <a:t>）链表结点的定义</a:t>
            </a:r>
            <a:r>
              <a:rPr lang="zh-CN" altLang="en-US" sz="4000" dirty="0" smtClean="0">
                <a:solidFill>
                  <a:schemeClr val="tx1"/>
                </a:solidFill>
                <a:cs typeface="+mn-ea"/>
                <a:sym typeface="+mn-lt"/>
              </a:rPr>
              <a:t>。</a:t>
            </a:r>
            <a:endParaRPr lang="zh-CN" altLang="en-US" sz="4000" dirty="0">
              <a:solidFill>
                <a:schemeClr val="tx1"/>
              </a:solidFill>
              <a:cs typeface="+mn-ea"/>
              <a:sym typeface="+mn-lt"/>
            </a:endParaRPr>
          </a:p>
          <a:p>
            <a:pPr algn="l">
              <a:lnSpc>
                <a:spcPct val="150000"/>
              </a:lnSpc>
            </a:pPr>
            <a:r>
              <a:rPr lang="zh-CN" altLang="en-US" sz="4000" dirty="0">
                <a:solidFill>
                  <a:schemeClr val="tx1"/>
                </a:solidFill>
                <a:cs typeface="+mn-ea"/>
                <a:sym typeface="+mn-lt"/>
              </a:rPr>
              <a:t>（</a:t>
            </a:r>
            <a:r>
              <a:rPr lang="en-US" altLang="zh-CN" sz="4000" dirty="0">
                <a:solidFill>
                  <a:schemeClr val="tx1"/>
                </a:solidFill>
                <a:cs typeface="+mn-ea"/>
                <a:sym typeface="+mn-lt"/>
              </a:rPr>
              <a:t>2</a:t>
            </a:r>
            <a:r>
              <a:rPr lang="zh-CN" altLang="en-US" sz="4000" dirty="0">
                <a:solidFill>
                  <a:schemeClr val="tx1"/>
                </a:solidFill>
                <a:cs typeface="+mn-ea"/>
                <a:sym typeface="+mn-lt"/>
              </a:rPr>
              <a:t>）链表初始化</a:t>
            </a:r>
            <a:r>
              <a:rPr lang="zh-CN" altLang="en-US" sz="4000" dirty="0" smtClean="0">
                <a:solidFill>
                  <a:schemeClr val="tx1"/>
                </a:solidFill>
                <a:cs typeface="+mn-ea"/>
                <a:sym typeface="+mn-lt"/>
              </a:rPr>
              <a:t>。</a:t>
            </a:r>
            <a:endParaRPr lang="zh-CN" altLang="en-US" sz="4000" dirty="0">
              <a:solidFill>
                <a:schemeClr val="tx1"/>
              </a:solidFill>
              <a:cs typeface="+mn-ea"/>
              <a:sym typeface="+mn-lt"/>
            </a:endParaRPr>
          </a:p>
          <a:p>
            <a:pPr algn="l">
              <a:lnSpc>
                <a:spcPct val="150000"/>
              </a:lnSpc>
            </a:pPr>
            <a:r>
              <a:rPr lang="zh-CN" altLang="en-US" sz="4000" dirty="0">
                <a:solidFill>
                  <a:schemeClr val="tx1"/>
                </a:solidFill>
                <a:cs typeface="+mn-ea"/>
                <a:sym typeface="+mn-lt"/>
              </a:rPr>
              <a:t>（</a:t>
            </a:r>
            <a:r>
              <a:rPr lang="en-US" altLang="zh-CN" sz="4000" dirty="0">
                <a:solidFill>
                  <a:schemeClr val="tx1"/>
                </a:solidFill>
                <a:cs typeface="+mn-ea"/>
                <a:sym typeface="+mn-lt"/>
              </a:rPr>
              <a:t>3</a:t>
            </a:r>
            <a:r>
              <a:rPr lang="zh-CN" altLang="en-US" sz="4000" dirty="0">
                <a:solidFill>
                  <a:schemeClr val="tx1"/>
                </a:solidFill>
                <a:cs typeface="+mn-ea"/>
                <a:sym typeface="+mn-lt"/>
              </a:rPr>
              <a:t>）遍历链表。沿着</a:t>
            </a:r>
            <a:r>
              <a:rPr lang="en-US" altLang="zh-CN" sz="4000" dirty="0" err="1">
                <a:solidFill>
                  <a:schemeClr val="tx1"/>
                </a:solidFill>
                <a:cs typeface="+mn-ea"/>
                <a:sym typeface="+mn-lt"/>
              </a:rPr>
              <a:t>nextid</a:t>
            </a:r>
            <a:r>
              <a:rPr lang="zh-CN" altLang="en-US" sz="4000" dirty="0">
                <a:solidFill>
                  <a:schemeClr val="tx1"/>
                </a:solidFill>
                <a:cs typeface="+mn-ea"/>
                <a:sym typeface="+mn-lt"/>
              </a:rPr>
              <a:t>指针访问所有结点。</a:t>
            </a:r>
          </a:p>
          <a:p>
            <a:pPr algn="l">
              <a:lnSpc>
                <a:spcPct val="150000"/>
              </a:lnSpc>
            </a:pPr>
            <a:r>
              <a:rPr lang="zh-CN" altLang="en-US" sz="4000" dirty="0">
                <a:solidFill>
                  <a:schemeClr val="tx1"/>
                </a:solidFill>
                <a:cs typeface="+mn-ea"/>
                <a:sym typeface="+mn-lt"/>
              </a:rPr>
              <a:t>（</a:t>
            </a:r>
            <a:r>
              <a:rPr lang="en-US" altLang="zh-CN" sz="4000" dirty="0">
                <a:solidFill>
                  <a:schemeClr val="tx1"/>
                </a:solidFill>
                <a:cs typeface="+mn-ea"/>
                <a:sym typeface="+mn-lt"/>
              </a:rPr>
              <a:t>4</a:t>
            </a:r>
            <a:r>
              <a:rPr lang="zh-CN" altLang="en-US" sz="4000" dirty="0">
                <a:solidFill>
                  <a:schemeClr val="tx1"/>
                </a:solidFill>
                <a:cs typeface="+mn-ea"/>
                <a:sym typeface="+mn-lt"/>
              </a:rPr>
              <a:t>）删除结点。若当前结点是</a:t>
            </a:r>
            <a:r>
              <a:rPr lang="en-US" altLang="zh-CN" sz="4000" dirty="0">
                <a:solidFill>
                  <a:schemeClr val="tx1"/>
                </a:solidFill>
                <a:cs typeface="+mn-ea"/>
                <a:sym typeface="+mn-lt"/>
              </a:rPr>
              <a:t>now</a:t>
            </a:r>
            <a:r>
              <a:rPr lang="zh-CN" altLang="en-US" sz="4000" dirty="0">
                <a:solidFill>
                  <a:schemeClr val="tx1"/>
                </a:solidFill>
                <a:cs typeface="+mn-ea"/>
                <a:sym typeface="+mn-lt"/>
              </a:rPr>
              <a:t>，删除它，需要先找到前一个结点</a:t>
            </a:r>
            <a:r>
              <a:rPr lang="en-US" altLang="zh-CN" sz="4000" dirty="0">
                <a:solidFill>
                  <a:schemeClr val="tx1"/>
                </a:solidFill>
                <a:cs typeface="+mn-ea"/>
                <a:sym typeface="+mn-lt"/>
              </a:rPr>
              <a:t>pre</a:t>
            </a:r>
            <a:r>
              <a:rPr lang="zh-CN" altLang="en-US" sz="4000" dirty="0">
                <a:solidFill>
                  <a:schemeClr val="tx1"/>
                </a:solidFill>
                <a:cs typeface="+mn-ea"/>
                <a:sym typeface="+mn-lt"/>
              </a:rPr>
              <a:t>，然后</a:t>
            </a:r>
            <a:r>
              <a:rPr lang="en-US" altLang="zh-CN" sz="4000" dirty="0">
                <a:solidFill>
                  <a:schemeClr val="tx1"/>
                </a:solidFill>
                <a:cs typeface="+mn-ea"/>
                <a:sym typeface="+mn-lt"/>
              </a:rPr>
              <a:t>nodes[pre].</a:t>
            </a:r>
            <a:r>
              <a:rPr lang="en-US" altLang="zh-CN" sz="4000" dirty="0" err="1">
                <a:solidFill>
                  <a:schemeClr val="tx1"/>
                </a:solidFill>
                <a:cs typeface="+mn-ea"/>
                <a:sym typeface="+mn-lt"/>
              </a:rPr>
              <a:t>nextid</a:t>
            </a:r>
            <a:r>
              <a:rPr lang="en-US" altLang="zh-CN" sz="4000" dirty="0">
                <a:solidFill>
                  <a:schemeClr val="tx1"/>
                </a:solidFill>
                <a:cs typeface="+mn-ea"/>
                <a:sym typeface="+mn-lt"/>
              </a:rPr>
              <a:t> = nodes[now].</a:t>
            </a:r>
            <a:r>
              <a:rPr lang="en-US" altLang="zh-CN" sz="4000" dirty="0" err="1">
                <a:solidFill>
                  <a:schemeClr val="tx1"/>
                </a:solidFill>
                <a:cs typeface="+mn-ea"/>
                <a:sym typeface="+mn-lt"/>
              </a:rPr>
              <a:t>nextid</a:t>
            </a:r>
            <a:r>
              <a:rPr lang="zh-CN" altLang="en-US" sz="4000" dirty="0" smtClean="0">
                <a:solidFill>
                  <a:schemeClr val="tx1"/>
                </a:solidFill>
                <a:cs typeface="+mn-ea"/>
                <a:sym typeface="+mn-lt"/>
              </a:rPr>
              <a:t>。</a:t>
            </a:r>
            <a:endParaRPr lang="zh-CN" altLang="en-US" sz="4000" dirty="0">
              <a:solidFill>
                <a:schemeClr val="tx1"/>
              </a:solidFill>
              <a:cs typeface="+mn-ea"/>
              <a:sym typeface="+mn-lt"/>
            </a:endParaRPr>
          </a:p>
          <a:p>
            <a:pPr algn="l">
              <a:lnSpc>
                <a:spcPct val="150000"/>
              </a:lnSpc>
            </a:pPr>
            <a:r>
              <a:rPr lang="zh-CN" altLang="en-US" sz="4000" dirty="0">
                <a:solidFill>
                  <a:schemeClr val="tx1"/>
                </a:solidFill>
                <a:cs typeface="+mn-ea"/>
                <a:sym typeface="+mn-lt"/>
              </a:rPr>
              <a:t>（</a:t>
            </a:r>
            <a:r>
              <a:rPr lang="en-US" altLang="zh-CN" sz="4000" dirty="0">
                <a:solidFill>
                  <a:schemeClr val="tx1"/>
                </a:solidFill>
                <a:cs typeface="+mn-ea"/>
                <a:sym typeface="+mn-lt"/>
              </a:rPr>
              <a:t>5</a:t>
            </a:r>
            <a:r>
              <a:rPr lang="zh-CN" altLang="en-US" sz="4000" dirty="0">
                <a:solidFill>
                  <a:schemeClr val="tx1"/>
                </a:solidFill>
                <a:cs typeface="+mn-ea"/>
                <a:sym typeface="+mn-lt"/>
              </a:rPr>
              <a:t>）插入结点。由于是用数组来模拟链表的，需要插入一个结点时，只能把数组末尾还没用到的新</a:t>
            </a:r>
            <a:r>
              <a:rPr lang="en-US" altLang="zh-CN" sz="4000" dirty="0">
                <a:solidFill>
                  <a:schemeClr val="tx1"/>
                </a:solidFill>
                <a:cs typeface="+mn-ea"/>
                <a:sym typeface="+mn-lt"/>
              </a:rPr>
              <a:t>nodes[]</a:t>
            </a:r>
            <a:r>
              <a:rPr lang="zh-CN" altLang="en-US" sz="4000" dirty="0">
                <a:solidFill>
                  <a:schemeClr val="tx1"/>
                </a:solidFill>
                <a:cs typeface="+mn-ea"/>
                <a:sym typeface="+mn-lt"/>
              </a:rPr>
              <a:t>赋值给新结点</a:t>
            </a:r>
            <a:r>
              <a:rPr lang="zh-CN" altLang="en-US" sz="4000" dirty="0" smtClean="0">
                <a:solidFill>
                  <a:schemeClr val="tx1"/>
                </a:solidFill>
                <a:cs typeface="+mn-ea"/>
                <a:sym typeface="+mn-lt"/>
              </a:rPr>
              <a:t>。</a:t>
            </a:r>
            <a:endParaRPr lang="zh-CN" altLang="en-US" sz="4000" dirty="0">
              <a:solidFill>
                <a:schemeClr val="tx1"/>
              </a:solidFill>
              <a:cs typeface="+mn-ea"/>
              <a:sym typeface="+mn-lt"/>
            </a:endParaRPr>
          </a:p>
        </p:txBody>
      </p:sp>
    </p:spTree>
    <p:custDataLst>
      <p:tags r:id="rId1"/>
    </p:custDataLst>
    <p:extLst>
      <p:ext uri="{BB962C8B-B14F-4D97-AF65-F5344CB8AC3E}">
        <p14:creationId xmlns:p14="http://schemas.microsoft.com/office/powerpoint/2010/main" val="319516385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pic>
        <p:nvPicPr>
          <p:cNvPr id="13" name="图片 12"/>
          <p:cNvPicPr/>
          <p:nvPr/>
        </p:nvPicPr>
        <p:blipFill>
          <a:blip r:embed="rId4">
            <a:lum bright="34000" contrast="-8000"/>
          </a:blip>
          <a:srcRect l="20046" t="6270" r="19548" b="5808"/>
          <a:stretch>
            <a:fillRect/>
          </a:stretch>
        </p:blipFill>
        <p:spPr>
          <a:xfrm rot="5400000">
            <a:off x="7175897" y="-3927530"/>
            <a:ext cx="13214110" cy="21202097"/>
          </a:xfrm>
          <a:prstGeom prst="rect">
            <a:avLst/>
          </a:prstGeom>
          <a:noFill/>
          <a:ln w="9525">
            <a:noFill/>
          </a:ln>
        </p:spPr>
      </p:pic>
      <p:sp>
        <p:nvSpPr>
          <p:cNvPr id="14" name="文本框 13" descr="7b0a202020202262756c6c6574223a20227b5c2263617465676f727949645c223a31303030352c5c2274656d706c61746549645c223a32303233313332387d220a7d0a"/>
          <p:cNvSpPr txBox="1"/>
          <p:nvPr/>
        </p:nvSpPr>
        <p:spPr>
          <a:xfrm>
            <a:off x="4359342" y="661548"/>
            <a:ext cx="19008658" cy="12403395"/>
          </a:xfrm>
          <a:prstGeom prst="rect">
            <a:avLst/>
          </a:prstGeom>
          <a:noFill/>
          <a:ln>
            <a:noFill/>
          </a:ln>
        </p:spPr>
        <p:txBody>
          <a:bodyPr wrap="square" rtlCol="0">
            <a:spAutoFit/>
          </a:bodyPr>
          <a:lstStyle/>
          <a:p>
            <a:pPr algn="l"/>
            <a:r>
              <a:rPr lang="en-US" altLang="zh-CN" sz="4000" dirty="0" err="1">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const</a:t>
            </a:r>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 </a:t>
            </a:r>
            <a:r>
              <a:rPr lang="en-US" altLang="zh-CN" sz="4000" dirty="0" err="1">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int</a:t>
            </a:r>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 N = 10000;                   //</a:t>
            </a:r>
            <a:r>
              <a:rPr lang="zh-CN" altLang="en-US" sz="40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按需要定义静态链表的空间大小</a:t>
            </a:r>
          </a:p>
          <a:p>
            <a:pPr algn="l"/>
            <a:r>
              <a:rPr lang="en-US" altLang="zh-CN" sz="4000" dirty="0" err="1">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struct</a:t>
            </a:r>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 node{                           //</a:t>
            </a:r>
            <a:r>
              <a:rPr lang="zh-CN" altLang="en-US" sz="40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单向链表</a:t>
            </a:r>
          </a:p>
          <a:p>
            <a:pPr algn="l"/>
            <a:r>
              <a:rPr lang="zh-CN" altLang="en-US" sz="40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    </a:t>
            </a:r>
            <a:r>
              <a:rPr lang="en-US" altLang="zh-CN" sz="4000" dirty="0" err="1">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int</a:t>
            </a:r>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 id;                            //</a:t>
            </a:r>
            <a:r>
              <a:rPr lang="zh-CN" altLang="en-US" sz="40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这个结点的</a:t>
            </a:r>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id</a:t>
            </a:r>
          </a:p>
          <a:p>
            <a:pPr algn="l"/>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    </a:t>
            </a:r>
            <a:r>
              <a:rPr lang="en-US" altLang="zh-CN" sz="4000" dirty="0" err="1">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int</a:t>
            </a:r>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 data;                          //</a:t>
            </a:r>
            <a:r>
              <a:rPr lang="zh-CN" altLang="en-US" sz="40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数据</a:t>
            </a:r>
          </a:p>
          <a:p>
            <a:pPr algn="l"/>
            <a:r>
              <a:rPr lang="zh-CN" altLang="en-US" sz="40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    </a:t>
            </a:r>
            <a:r>
              <a:rPr lang="en-US" altLang="zh-CN" sz="4000" dirty="0" err="1">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int</a:t>
            </a:r>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 </a:t>
            </a:r>
            <a:r>
              <a:rPr lang="en-US" altLang="zh-CN" sz="4000" dirty="0" err="1">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nextid</a:t>
            </a:r>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                        //</a:t>
            </a:r>
            <a:r>
              <a:rPr lang="zh-CN" altLang="en-US" sz="40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指向下一个结点的</a:t>
            </a:r>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id</a:t>
            </a:r>
          </a:p>
          <a:p>
            <a:pPr algn="l"/>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}nodes[N];                             //</a:t>
            </a:r>
            <a:r>
              <a:rPr lang="zh-CN" altLang="en-US" sz="40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静态分配需要定义在全局</a:t>
            </a:r>
          </a:p>
          <a:p>
            <a:pPr algn="l"/>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a:t>
            </a:r>
            <a:r>
              <a:rPr lang="zh-CN" altLang="en-US" sz="40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为链表的</a:t>
            </a:r>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next</a:t>
            </a:r>
            <a:r>
              <a:rPr lang="zh-CN" altLang="en-US" sz="40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指针赋初值，例如：</a:t>
            </a:r>
          </a:p>
          <a:p>
            <a:pPr algn="l"/>
            <a:r>
              <a:rPr lang="zh-CN" altLang="en-US" sz="40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    </a:t>
            </a:r>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nodes[0].</a:t>
            </a:r>
            <a:r>
              <a:rPr lang="en-US" altLang="zh-CN" sz="4000" dirty="0" err="1">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nextid</a:t>
            </a:r>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 = 1;</a:t>
            </a:r>
          </a:p>
          <a:p>
            <a:pPr algn="l"/>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    for(</a:t>
            </a:r>
            <a:r>
              <a:rPr lang="en-US" altLang="zh-CN" sz="4000" dirty="0" err="1">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int</a:t>
            </a:r>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 </a:t>
            </a:r>
            <a:r>
              <a:rPr lang="en-US" altLang="zh-CN" sz="4000" dirty="0" err="1">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i</a:t>
            </a:r>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 = 1; </a:t>
            </a:r>
            <a:r>
              <a:rPr lang="en-US" altLang="zh-CN" sz="4000" dirty="0" err="1">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i</a:t>
            </a:r>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 &lt;= n; </a:t>
            </a:r>
            <a:r>
              <a:rPr lang="en-US" altLang="zh-CN" sz="4000" dirty="0" err="1">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i</a:t>
            </a:r>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a:t>
            </a:r>
          </a:p>
          <a:p>
            <a:pPr algn="l"/>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        nodes[</a:t>
            </a:r>
            <a:r>
              <a:rPr lang="en-US" altLang="zh-CN" sz="4000" dirty="0" err="1">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i</a:t>
            </a:r>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].id = </a:t>
            </a:r>
            <a:r>
              <a:rPr lang="en-US" altLang="zh-CN" sz="4000" dirty="0" err="1">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i</a:t>
            </a:r>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               //</a:t>
            </a:r>
            <a:r>
              <a:rPr lang="zh-CN" altLang="en-US" sz="40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把第</a:t>
            </a:r>
            <a:r>
              <a:rPr lang="en-US" altLang="zh-CN" sz="4000" dirty="0" err="1">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i</a:t>
            </a:r>
            <a:r>
              <a:rPr lang="zh-CN" altLang="en-US" sz="40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个结点的</a:t>
            </a:r>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id</a:t>
            </a:r>
            <a:r>
              <a:rPr lang="zh-CN" altLang="en-US" sz="40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就赋值为</a:t>
            </a:r>
            <a:r>
              <a:rPr lang="en-US" altLang="zh-CN" sz="4000" dirty="0" err="1">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i</a:t>
            </a:r>
            <a:endPar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endParaRPr>
          </a:p>
          <a:p>
            <a:pPr algn="l"/>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        nodes[</a:t>
            </a:r>
            <a:r>
              <a:rPr lang="en-US" altLang="zh-CN" sz="4000" dirty="0" err="1">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i</a:t>
            </a:r>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a:t>
            </a:r>
            <a:r>
              <a:rPr lang="en-US" altLang="zh-CN" sz="4000" dirty="0" err="1">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nextid</a:t>
            </a:r>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 = </a:t>
            </a:r>
            <a:r>
              <a:rPr lang="en-US" altLang="zh-CN" sz="4000" dirty="0" err="1">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i</a:t>
            </a:r>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 + 1;       //next</a:t>
            </a:r>
            <a:r>
              <a:rPr lang="zh-CN" altLang="en-US" sz="40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指针指向下一个结点</a:t>
            </a:r>
          </a:p>
          <a:p>
            <a:pPr algn="l"/>
            <a:r>
              <a:rPr lang="zh-CN" altLang="en-US" sz="40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    </a:t>
            </a:r>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a:t>
            </a:r>
          </a:p>
          <a:p>
            <a:pPr algn="l"/>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a:t>
            </a:r>
            <a:r>
              <a:rPr lang="zh-CN" altLang="en-US" sz="40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定义为循环链表：尾指向头</a:t>
            </a:r>
          </a:p>
          <a:p>
            <a:pPr algn="l"/>
            <a:r>
              <a:rPr lang="zh-CN" altLang="en-US" sz="40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    </a:t>
            </a:r>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nodes[n].</a:t>
            </a:r>
            <a:r>
              <a:rPr lang="en-US" altLang="zh-CN" sz="4000" dirty="0" err="1">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nextid</a:t>
            </a:r>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 = 1;         </a:t>
            </a:r>
          </a:p>
          <a:p>
            <a:pPr algn="l"/>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a:t>
            </a:r>
            <a:r>
              <a:rPr lang="zh-CN" altLang="en-US" sz="40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遍历链表，沿着</a:t>
            </a:r>
            <a:r>
              <a:rPr lang="en-US" altLang="zh-CN" sz="4000" dirty="0" err="1">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nextid</a:t>
            </a:r>
            <a:r>
              <a:rPr lang="zh-CN" altLang="en-US" sz="40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访问结点即可</a:t>
            </a:r>
          </a:p>
          <a:p>
            <a:pPr algn="l"/>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a:t>
            </a:r>
            <a:r>
              <a:rPr lang="zh-CN" altLang="en-US" sz="40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删除结点。设当前位于位置</a:t>
            </a:r>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now</a:t>
            </a:r>
            <a:r>
              <a:rPr lang="zh-CN" altLang="en-US" sz="40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，删除这个结点。需要找到前一个结点，即</a:t>
            </a:r>
            <a:r>
              <a:rPr lang="en-US" altLang="zh-CN" sz="4000" dirty="0" err="1">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preid</a:t>
            </a:r>
            <a:r>
              <a:rPr lang="zh-CN" altLang="en-US" sz="40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指针</a:t>
            </a:r>
          </a:p>
          <a:p>
            <a:pPr algn="l"/>
            <a:r>
              <a:rPr lang="zh-CN" altLang="en-US" sz="40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    </a:t>
            </a:r>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nodes[</a:t>
            </a:r>
            <a:r>
              <a:rPr lang="en-US" altLang="zh-CN" sz="4000" dirty="0" err="1">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preid</a:t>
            </a:r>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a:t>
            </a:r>
            <a:r>
              <a:rPr lang="en-US" altLang="zh-CN" sz="4000" dirty="0" err="1">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nextid</a:t>
            </a:r>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 = nodes[now].</a:t>
            </a:r>
            <a:r>
              <a:rPr lang="en-US" altLang="zh-CN" sz="4000" dirty="0" err="1">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nextid</a:t>
            </a:r>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   //</a:t>
            </a:r>
            <a:r>
              <a:rPr lang="zh-CN" altLang="en-US" sz="40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跳过结点</a:t>
            </a:r>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now</a:t>
            </a:r>
            <a:r>
              <a:rPr lang="zh-CN" altLang="en-US" sz="40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，即删除</a:t>
            </a:r>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now</a:t>
            </a:r>
          </a:p>
          <a:p>
            <a:pPr algn="l"/>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    now = nodes[</a:t>
            </a:r>
            <a:r>
              <a:rPr lang="en-US" altLang="zh-CN" sz="4000" dirty="0" err="1">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preid</a:t>
            </a:r>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a:t>
            </a:r>
            <a:r>
              <a:rPr lang="en-US" altLang="zh-CN" sz="4000" dirty="0" err="1">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nextid</a:t>
            </a:r>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                 //</a:t>
            </a:r>
            <a:r>
              <a:rPr lang="zh-CN" altLang="en-US" sz="40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更新</a:t>
            </a:r>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now</a:t>
            </a:r>
          </a:p>
          <a:p>
            <a:pPr algn="l"/>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a:t>
            </a:r>
            <a:r>
              <a:rPr lang="zh-CN" altLang="en-US" sz="40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插入结点，略</a:t>
            </a:r>
            <a:endPar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endParaRPr>
          </a:p>
        </p:txBody>
      </p:sp>
    </p:spTree>
    <p:custDataLst>
      <p:tags r:id="rId1"/>
    </p:custDataLst>
    <p:extLst>
      <p:ext uri="{BB962C8B-B14F-4D97-AF65-F5344CB8AC3E}">
        <p14:creationId xmlns:p14="http://schemas.microsoft.com/office/powerpoint/2010/main" val="3321052146"/>
      </p:ext>
    </p:extLst>
  </p:cSld>
  <p:clrMapOvr>
    <a:masterClrMapping/>
  </p:clrMapOvr>
  <p:transition spd="slow" advClick="0" advTm="1000">
    <p:push dir="u"/>
  </p:transition>
  <p:timing>
    <p:tnLst>
      <p:par>
        <p:cTn id="1" dur="indefinite" restart="never" nodeType="tmRoot"/>
      </p:par>
    </p:tnLst>
    <p:bldLst>
      <p:bldP spid="1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751012" y="771809"/>
            <a:ext cx="20881975" cy="1200329"/>
          </a:xfrm>
          <a:prstGeom prst="rect">
            <a:avLst/>
          </a:prstGeom>
          <a:noFill/>
        </p:spPr>
        <p:txBody>
          <a:bodyPr wrap="square" anchor="ctr">
            <a:sp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algn="l">
              <a:defRPr sz="6600" b="1" spc="600">
                <a:solidFill>
                  <a:schemeClr val="bg1"/>
                </a:solidFill>
                <a:latin typeface="宋体" panose="02010600030101010101" pitchFamily="2" charset="-122"/>
                <a:ea typeface="宋体" panose="02010600030101010101" pitchFamily="2" charset="-122"/>
                <a:cs typeface="+mn-ea"/>
              </a:defRPr>
            </a:lvl1pPr>
          </a:lstStyle>
          <a:p>
            <a:r>
              <a:rPr lang="zh-CN" altLang="en-US" sz="7200" dirty="0" smtClean="0">
                <a:latin typeface="+mn-lt"/>
                <a:ea typeface="+mn-ea"/>
                <a:sym typeface="+mn-lt"/>
              </a:rPr>
              <a:t>链表</a:t>
            </a:r>
            <a:r>
              <a:rPr lang="zh-CN" altLang="en-US" sz="7200" dirty="0">
                <a:latin typeface="+mn-lt"/>
                <a:ea typeface="+mn-ea"/>
                <a:sym typeface="+mn-lt"/>
              </a:rPr>
              <a:t>的</a:t>
            </a:r>
            <a:r>
              <a:rPr lang="zh-CN" altLang="en-US" sz="7200" dirty="0" smtClean="0">
                <a:latin typeface="+mn-lt"/>
                <a:ea typeface="+mn-ea"/>
                <a:sym typeface="+mn-lt"/>
              </a:rPr>
              <a:t>实现</a:t>
            </a:r>
            <a:r>
              <a:rPr lang="en-US" altLang="zh-CN" sz="7200" dirty="0" smtClean="0">
                <a:latin typeface="+mn-lt"/>
                <a:ea typeface="+mn-ea"/>
                <a:sym typeface="+mn-lt"/>
              </a:rPr>
              <a:t>2</a:t>
            </a:r>
            <a:r>
              <a:rPr lang="zh-CN" altLang="en-US" sz="7200" dirty="0" smtClean="0">
                <a:latin typeface="+mn-lt"/>
                <a:ea typeface="+mn-ea"/>
                <a:sym typeface="+mn-lt"/>
              </a:rPr>
              <a:t>：</a:t>
            </a:r>
            <a:r>
              <a:rPr lang="en-US" altLang="zh-CN" sz="7200" dirty="0" smtClean="0">
                <a:latin typeface="+mn-lt"/>
                <a:ea typeface="+mn-ea"/>
                <a:sym typeface="+mn-lt"/>
              </a:rPr>
              <a:t>STL list</a:t>
            </a:r>
            <a:endParaRPr lang="zh-CN" altLang="en-US" sz="7200" dirty="0">
              <a:latin typeface="+mn-lt"/>
              <a:ea typeface="+mn-ea"/>
              <a:sym typeface="+mn-lt"/>
            </a:endParaRPr>
          </a:p>
        </p:txBody>
      </p:sp>
      <p:sp>
        <p:nvSpPr>
          <p:cNvPr id="8" name="文本框 7"/>
          <p:cNvSpPr txBox="1"/>
          <p:nvPr/>
        </p:nvSpPr>
        <p:spPr>
          <a:xfrm>
            <a:off x="1751011" y="3180268"/>
            <a:ext cx="20881975" cy="1846211"/>
          </a:xfrm>
          <a:prstGeom prst="rect">
            <a:avLst/>
          </a:prstGeom>
          <a:noFill/>
        </p:spPr>
        <p:txBody>
          <a:bodyPr wrap="square">
            <a:spAutoFit/>
          </a:bodyPr>
          <a:lstStyle/>
          <a:p>
            <a:pPr algn="l">
              <a:lnSpc>
                <a:spcPct val="150000"/>
              </a:lnSpc>
            </a:pPr>
            <a:r>
              <a:rPr lang="en-US" altLang="zh-CN" sz="4000" dirty="0">
                <a:solidFill>
                  <a:schemeClr val="tx1"/>
                </a:solidFill>
                <a:cs typeface="+mn-ea"/>
                <a:sym typeface="+mn-lt"/>
              </a:rPr>
              <a:t>list </a:t>
            </a:r>
            <a:r>
              <a:rPr lang="zh-CN" altLang="en-US" sz="4000" dirty="0">
                <a:solidFill>
                  <a:schemeClr val="tx1"/>
                </a:solidFill>
                <a:cs typeface="+mn-ea"/>
                <a:sym typeface="+mn-lt"/>
              </a:rPr>
              <a:t>是双向链表，它的内存空间可以是不连续的，通过指针访问结点数据，它能高效率地删除和插入。</a:t>
            </a:r>
            <a:r>
              <a:rPr lang="en-US" altLang="zh-CN" sz="4000" dirty="0">
                <a:solidFill>
                  <a:schemeClr val="tx1"/>
                </a:solidFill>
                <a:cs typeface="+mn-ea"/>
                <a:sym typeface="+mn-lt"/>
              </a:rPr>
              <a:t>list</a:t>
            </a:r>
            <a:r>
              <a:rPr lang="zh-CN" altLang="en-US" sz="4000" dirty="0">
                <a:solidFill>
                  <a:schemeClr val="tx1"/>
                </a:solidFill>
                <a:cs typeface="+mn-ea"/>
                <a:sym typeface="+mn-lt"/>
              </a:rPr>
              <a:t>是真正的链表。</a:t>
            </a:r>
          </a:p>
        </p:txBody>
      </p:sp>
    </p:spTree>
    <p:custDataLst>
      <p:tags r:id="rId1"/>
    </p:custDataLst>
    <p:extLst>
      <p:ext uri="{BB962C8B-B14F-4D97-AF65-F5344CB8AC3E}">
        <p14:creationId xmlns:p14="http://schemas.microsoft.com/office/powerpoint/2010/main" val="199303667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pic>
        <p:nvPicPr>
          <p:cNvPr id="13" name="图片 12"/>
          <p:cNvPicPr/>
          <p:nvPr/>
        </p:nvPicPr>
        <p:blipFill>
          <a:blip r:embed="rId4">
            <a:lum bright="34000" contrast="-8000"/>
          </a:blip>
          <a:srcRect l="20046" t="6270" r="19548" b="5808"/>
          <a:stretch>
            <a:fillRect/>
          </a:stretch>
        </p:blipFill>
        <p:spPr>
          <a:xfrm rot="5400000">
            <a:off x="7175897" y="-3927530"/>
            <a:ext cx="13214110" cy="21202097"/>
          </a:xfrm>
          <a:prstGeom prst="rect">
            <a:avLst/>
          </a:prstGeom>
          <a:noFill/>
          <a:ln w="9525">
            <a:noFill/>
          </a:ln>
        </p:spPr>
      </p:pic>
      <p:sp>
        <p:nvSpPr>
          <p:cNvPr id="14" name="文本框 13" descr="7b0a202020202262756c6c6574223a20227b5c2263617465676f727949645c223a31303030352c5c2274656d706c61746549645c223a32303233313332387d220a7d0a"/>
          <p:cNvSpPr txBox="1"/>
          <p:nvPr/>
        </p:nvSpPr>
        <p:spPr>
          <a:xfrm>
            <a:off x="4359342" y="661548"/>
            <a:ext cx="19008658" cy="11172289"/>
          </a:xfrm>
          <a:prstGeom prst="rect">
            <a:avLst/>
          </a:prstGeom>
          <a:noFill/>
          <a:ln>
            <a:noFill/>
          </a:ln>
        </p:spPr>
        <p:txBody>
          <a:bodyPr wrap="square" rtlCol="0">
            <a:spAutoFit/>
          </a:bodyPr>
          <a:lstStyle/>
          <a:p>
            <a:pPr algn="l"/>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a:t>
            </a:r>
            <a:r>
              <a:rPr lang="zh-CN" altLang="en-US" sz="40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定义一个</a:t>
            </a:r>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list</a:t>
            </a:r>
          </a:p>
          <a:p>
            <a:pPr algn="l"/>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    list&lt;</a:t>
            </a:r>
            <a:r>
              <a:rPr lang="en-US" altLang="zh-CN" sz="4000" dirty="0" err="1">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int</a:t>
            </a:r>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&gt;node;</a:t>
            </a:r>
          </a:p>
          <a:p>
            <a:pPr algn="l"/>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a:t>
            </a:r>
            <a:r>
              <a:rPr lang="zh-CN" altLang="en-US" sz="40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为链表赋值，例如定义一个包括</a:t>
            </a:r>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n</a:t>
            </a:r>
            <a:r>
              <a:rPr lang="zh-CN" altLang="en-US" sz="40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个结点的链表</a:t>
            </a:r>
          </a:p>
          <a:p>
            <a:pPr algn="l"/>
            <a:r>
              <a:rPr lang="zh-CN" altLang="en-US" sz="40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    </a:t>
            </a:r>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for(</a:t>
            </a:r>
            <a:r>
              <a:rPr lang="en-US" altLang="zh-CN" sz="4000" dirty="0" err="1">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int</a:t>
            </a:r>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 </a:t>
            </a:r>
            <a:r>
              <a:rPr lang="en-US" altLang="zh-CN" sz="4000" dirty="0" err="1">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i</a:t>
            </a:r>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=1;i&lt;=</a:t>
            </a:r>
            <a:r>
              <a:rPr lang="en-US" altLang="zh-CN" sz="4000" dirty="0" err="1">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n;i</a:t>
            </a:r>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  </a:t>
            </a:r>
          </a:p>
          <a:p>
            <a:pPr algn="l"/>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        </a:t>
            </a:r>
            <a:r>
              <a:rPr lang="en-US" altLang="zh-CN" sz="4000" dirty="0" err="1">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node.push_back</a:t>
            </a:r>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a:t>
            </a:r>
            <a:r>
              <a:rPr lang="en-US" altLang="zh-CN" sz="4000" dirty="0" err="1">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i</a:t>
            </a:r>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 </a:t>
            </a:r>
          </a:p>
          <a:p>
            <a:pPr algn="l"/>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a:t>
            </a:r>
            <a:r>
              <a:rPr lang="zh-CN" altLang="en-US" sz="40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遍历链表，用</a:t>
            </a:r>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it</a:t>
            </a:r>
            <a:r>
              <a:rPr lang="zh-CN" altLang="en-US" sz="40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遍历链表，例如从头遍历到尾：</a:t>
            </a:r>
          </a:p>
          <a:p>
            <a:pPr algn="l"/>
            <a:r>
              <a:rPr lang="zh-CN" altLang="en-US" sz="40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    </a:t>
            </a:r>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list&lt;</a:t>
            </a:r>
            <a:r>
              <a:rPr lang="en-US" altLang="zh-CN" sz="4000" dirty="0" err="1">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int</a:t>
            </a:r>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&gt;::iterator it = </a:t>
            </a:r>
            <a:r>
              <a:rPr lang="en-US" altLang="zh-CN" sz="4000" dirty="0" err="1">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node.begin</a:t>
            </a:r>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a:t>
            </a:r>
          </a:p>
          <a:p>
            <a:pPr algn="l"/>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    while(</a:t>
            </a:r>
            <a:r>
              <a:rPr lang="en-US" altLang="zh-CN" sz="4000" dirty="0" err="1">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node.size</a:t>
            </a:r>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()&gt;1){           //list</a:t>
            </a:r>
            <a:r>
              <a:rPr lang="zh-CN" altLang="en-US" sz="40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的大小由</a:t>
            </a:r>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STL</a:t>
            </a:r>
            <a:r>
              <a:rPr lang="zh-CN" altLang="en-US" sz="40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自己管理</a:t>
            </a:r>
          </a:p>
          <a:p>
            <a:pPr algn="l"/>
            <a:r>
              <a:rPr lang="zh-CN" altLang="en-US" sz="40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         </a:t>
            </a:r>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it++;</a:t>
            </a:r>
          </a:p>
          <a:p>
            <a:pPr algn="l"/>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         if(it == </a:t>
            </a:r>
            <a:r>
              <a:rPr lang="en-US" altLang="zh-CN" sz="4000" dirty="0" err="1">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node.end</a:t>
            </a:r>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   //</a:t>
            </a:r>
            <a:r>
              <a:rPr lang="zh-CN" altLang="en-US" sz="40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循环链表，</a:t>
            </a:r>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end()</a:t>
            </a:r>
            <a:r>
              <a:rPr lang="zh-CN" altLang="en-US" sz="40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是</a:t>
            </a:r>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list</a:t>
            </a:r>
            <a:r>
              <a:rPr lang="zh-CN" altLang="en-US" sz="40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末端下一位置</a:t>
            </a:r>
          </a:p>
          <a:p>
            <a:pPr algn="l"/>
            <a:r>
              <a:rPr lang="zh-CN" altLang="en-US" sz="40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                </a:t>
            </a:r>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it = </a:t>
            </a:r>
            <a:r>
              <a:rPr lang="en-US" altLang="zh-CN" sz="4000" dirty="0" err="1">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node.begin</a:t>
            </a:r>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                                              </a:t>
            </a:r>
          </a:p>
          <a:p>
            <a:pPr algn="l"/>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    }</a:t>
            </a:r>
          </a:p>
          <a:p>
            <a:pPr algn="l"/>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a:t>
            </a:r>
            <a:r>
              <a:rPr lang="zh-CN" altLang="en-US" sz="40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删除一个结点</a:t>
            </a:r>
          </a:p>
          <a:p>
            <a:pPr algn="l"/>
            <a:r>
              <a:rPr lang="zh-CN" altLang="en-US" sz="40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    </a:t>
            </a:r>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list&lt;</a:t>
            </a:r>
            <a:r>
              <a:rPr lang="en-US" altLang="zh-CN" sz="4000" dirty="0" err="1">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int</a:t>
            </a:r>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&gt;::iterator next = ++it;</a:t>
            </a:r>
          </a:p>
          <a:p>
            <a:pPr algn="l"/>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    if(next==</a:t>
            </a:r>
            <a:r>
              <a:rPr lang="en-US" altLang="zh-CN" sz="4000" dirty="0" err="1">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node.end</a:t>
            </a:r>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  next=</a:t>
            </a:r>
            <a:r>
              <a:rPr lang="en-US" altLang="zh-CN" sz="4000" dirty="0" err="1">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node.begin</a:t>
            </a:r>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  //</a:t>
            </a:r>
            <a:r>
              <a:rPr lang="zh-CN" altLang="en-US" sz="40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循环链表</a:t>
            </a:r>
          </a:p>
          <a:p>
            <a:pPr algn="l"/>
            <a:r>
              <a:rPr lang="zh-CN" altLang="en-US" sz="40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    </a:t>
            </a:r>
            <a:r>
              <a:rPr lang="en-US" altLang="zh-CN" sz="4000" dirty="0" err="1">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node.erase</a:t>
            </a:r>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(--it);              //</a:t>
            </a:r>
            <a:r>
              <a:rPr lang="zh-CN" altLang="en-US" sz="40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删除这个结点，</a:t>
            </a:r>
            <a:r>
              <a:rPr lang="en-US" altLang="zh-CN" sz="4000" dirty="0" err="1">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node.size</a:t>
            </a:r>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a:t>
            </a:r>
            <a:r>
              <a:rPr lang="zh-CN" altLang="en-US" sz="40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自动减</a:t>
            </a:r>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1</a:t>
            </a:r>
          </a:p>
          <a:p>
            <a:pPr algn="l"/>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    it = next;                     //</a:t>
            </a:r>
            <a:r>
              <a:rPr lang="zh-CN" altLang="en-US" sz="40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更新</a:t>
            </a:r>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it</a:t>
            </a:r>
          </a:p>
          <a:p>
            <a:pPr algn="l"/>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a:t>
            </a:r>
            <a:r>
              <a:rPr lang="zh-CN" altLang="en-US" sz="40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插入结点，见下面的例题“自行车停放”</a:t>
            </a:r>
            <a:endPar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endParaRPr>
          </a:p>
        </p:txBody>
      </p:sp>
    </p:spTree>
    <p:custDataLst>
      <p:tags r:id="rId1"/>
    </p:custDataLst>
    <p:extLst>
      <p:ext uri="{BB962C8B-B14F-4D97-AF65-F5344CB8AC3E}">
        <p14:creationId xmlns:p14="http://schemas.microsoft.com/office/powerpoint/2010/main" val="2042852736"/>
      </p:ext>
    </p:extLst>
  </p:cSld>
  <p:clrMapOvr>
    <a:masterClrMapping/>
  </p:clrMapOvr>
  <p:transition spd="slow" advClick="0" advTm="1000">
    <p:push dir="u"/>
  </p:transition>
  <p:timing>
    <p:tnLst>
      <p:par>
        <p:cTn id="1" dur="indefinite" restart="never" nodeType="tmRoot"/>
      </p:par>
    </p:tnLst>
    <p:bldLst>
      <p:bldP spid="1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 name="文本框 203">
            <a:extLst>
              <a:ext uri="{FF2B5EF4-FFF2-40B4-BE49-F238E27FC236}">
                <a16:creationId xmlns:a16="http://schemas.microsoft.com/office/drawing/2014/main" id="{03E17B78-13F7-0197-5972-142FA9AF3B62}"/>
              </a:ext>
            </a:extLst>
          </p:cNvPr>
          <p:cNvSpPr txBox="1"/>
          <p:nvPr/>
        </p:nvSpPr>
        <p:spPr>
          <a:xfrm>
            <a:off x="1751013" y="857160"/>
            <a:ext cx="7829550" cy="1200329"/>
          </a:xfrm>
          <a:prstGeom prst="rect">
            <a:avLst/>
          </a:prstGeom>
          <a:noFill/>
        </p:spPr>
        <p:txBody>
          <a:bodyPr wrap="square" anchor="ctr">
            <a:spAutoFit/>
          </a:bodyPr>
          <a:lstStyle/>
          <a:p>
            <a:pPr algn="l"/>
            <a:r>
              <a:rPr lang="zh-CN" altLang="en-US" sz="7200" b="1" spc="600" dirty="0" smtClean="0">
                <a:solidFill>
                  <a:schemeClr val="bg1"/>
                </a:solidFill>
                <a:cs typeface="+mn-ea"/>
                <a:sym typeface="+mn-lt"/>
              </a:rPr>
              <a:t>例题</a:t>
            </a:r>
            <a:r>
              <a:rPr lang="en-US" altLang="zh-CN" sz="7200" b="1" spc="600" dirty="0" smtClean="0">
                <a:solidFill>
                  <a:schemeClr val="bg1"/>
                </a:solidFill>
                <a:cs typeface="+mn-ea"/>
                <a:sym typeface="+mn-lt"/>
              </a:rPr>
              <a:t>1</a:t>
            </a:r>
            <a:endParaRPr lang="zh-CN" altLang="en-US" sz="7200" b="1" spc="600" dirty="0">
              <a:solidFill>
                <a:schemeClr val="bg1"/>
              </a:solidFill>
              <a:cs typeface="+mn-ea"/>
              <a:sym typeface="+mn-lt"/>
            </a:endParaRPr>
          </a:p>
        </p:txBody>
      </p:sp>
      <p:sp>
        <p:nvSpPr>
          <p:cNvPr id="5" name="文本框 4"/>
          <p:cNvSpPr txBox="1"/>
          <p:nvPr/>
        </p:nvSpPr>
        <p:spPr>
          <a:xfrm>
            <a:off x="1614112" y="3209290"/>
            <a:ext cx="20915688" cy="7386638"/>
          </a:xfrm>
          <a:prstGeom prst="rect">
            <a:avLst/>
          </a:prstGeom>
          <a:noFill/>
        </p:spPr>
        <p:txBody>
          <a:bodyPr wrap="square">
            <a:spAutoFit/>
          </a:bodyPr>
          <a:lstStyle/>
          <a:p>
            <a:pPr algn="l">
              <a:lnSpc>
                <a:spcPct val="150000"/>
              </a:lnSpc>
            </a:pPr>
            <a:r>
              <a:rPr lang="zh-CN" altLang="en-US" sz="4800" b="1" dirty="0">
                <a:solidFill>
                  <a:srgbClr val="C00000"/>
                </a:solidFill>
                <a:cs typeface="+mn-ea"/>
                <a:sym typeface="+mn-lt"/>
              </a:rPr>
              <a:t>自行车停放 </a:t>
            </a:r>
            <a:r>
              <a:rPr lang="en-US" altLang="zh-CN" sz="4800" b="1" dirty="0" err="1">
                <a:solidFill>
                  <a:srgbClr val="C00000"/>
                </a:solidFill>
                <a:cs typeface="+mn-ea"/>
                <a:sym typeface="+mn-lt"/>
              </a:rPr>
              <a:t>lanqiaoOJ</a:t>
            </a:r>
            <a:r>
              <a:rPr lang="zh-CN" altLang="en-US" sz="4800" b="1" dirty="0">
                <a:solidFill>
                  <a:srgbClr val="C00000"/>
                </a:solidFill>
                <a:cs typeface="+mn-ea"/>
                <a:sym typeface="+mn-lt"/>
              </a:rPr>
              <a:t>题号</a:t>
            </a:r>
            <a:r>
              <a:rPr lang="en-US" altLang="zh-CN" sz="4800" b="1" dirty="0">
                <a:solidFill>
                  <a:srgbClr val="C00000"/>
                </a:solidFill>
                <a:cs typeface="+mn-ea"/>
                <a:sym typeface="+mn-lt"/>
              </a:rPr>
              <a:t>1518</a:t>
            </a:r>
          </a:p>
          <a:p>
            <a:pPr algn="l">
              <a:lnSpc>
                <a:spcPct val="150000"/>
              </a:lnSpc>
            </a:pPr>
            <a:r>
              <a:rPr lang="en-US" altLang="zh-CN" sz="4800" b="1" dirty="0">
                <a:solidFill>
                  <a:srgbClr val="C00000"/>
                </a:solidFill>
                <a:cs typeface="+mn-ea"/>
                <a:sym typeface="+mn-lt"/>
              </a:rPr>
              <a:t>【</a:t>
            </a:r>
            <a:r>
              <a:rPr lang="zh-CN" altLang="en-US" sz="4800" b="1" dirty="0">
                <a:solidFill>
                  <a:srgbClr val="C00000"/>
                </a:solidFill>
                <a:cs typeface="+mn-ea"/>
                <a:sym typeface="+mn-lt"/>
              </a:rPr>
              <a:t>题目描述</a:t>
            </a:r>
            <a:r>
              <a:rPr lang="en-US" altLang="zh-CN" sz="4800" b="1" dirty="0">
                <a:solidFill>
                  <a:srgbClr val="C00000"/>
                </a:solidFill>
                <a:cs typeface="+mn-ea"/>
                <a:sym typeface="+mn-lt"/>
              </a:rPr>
              <a:t>】</a:t>
            </a:r>
          </a:p>
          <a:p>
            <a:pPr algn="l">
              <a:lnSpc>
                <a:spcPct val="150000"/>
              </a:lnSpc>
            </a:pPr>
            <a:r>
              <a:rPr lang="zh-CN" altLang="en-US" sz="4400" dirty="0">
                <a:solidFill>
                  <a:schemeClr val="tx1"/>
                </a:solidFill>
                <a:cs typeface="+mn-ea"/>
                <a:sym typeface="+mn-lt"/>
              </a:rPr>
              <a:t>有</a:t>
            </a:r>
            <a:r>
              <a:rPr lang="en-US" altLang="zh-CN" sz="4400" dirty="0">
                <a:solidFill>
                  <a:schemeClr val="tx1"/>
                </a:solidFill>
                <a:cs typeface="+mn-ea"/>
                <a:sym typeface="+mn-lt"/>
              </a:rPr>
              <a:t>n</a:t>
            </a:r>
            <a:r>
              <a:rPr lang="zh-CN" altLang="en-US" sz="4400" dirty="0">
                <a:solidFill>
                  <a:schemeClr val="tx1"/>
                </a:solidFill>
                <a:cs typeface="+mn-ea"/>
                <a:sym typeface="+mn-lt"/>
              </a:rPr>
              <a:t>辆自行车依次来到停车棚，除了第一辆自行车外，每辆自行车都会恰好停放在已经在停车棚里的某辆自行车的左边或右边。</a:t>
            </a:r>
            <a:r>
              <a:rPr lang="en-US" altLang="zh-CN" sz="4400" dirty="0">
                <a:solidFill>
                  <a:schemeClr val="tx1"/>
                </a:solidFill>
                <a:cs typeface="+mn-ea"/>
                <a:sym typeface="+mn-lt"/>
              </a:rPr>
              <a:t>(e.g.</a:t>
            </a:r>
            <a:r>
              <a:rPr lang="zh-CN" altLang="en-US" sz="4400" dirty="0">
                <a:solidFill>
                  <a:schemeClr val="tx1"/>
                </a:solidFill>
                <a:cs typeface="+mn-ea"/>
                <a:sym typeface="+mn-lt"/>
              </a:rPr>
              <a:t>停车棚里已经有</a:t>
            </a:r>
            <a:r>
              <a:rPr lang="en-US" altLang="zh-CN" sz="4400" dirty="0">
                <a:solidFill>
                  <a:schemeClr val="tx1"/>
                </a:solidFill>
                <a:cs typeface="+mn-ea"/>
                <a:sym typeface="+mn-lt"/>
              </a:rPr>
              <a:t>3</a:t>
            </a:r>
            <a:r>
              <a:rPr lang="zh-CN" altLang="en-US" sz="4400" dirty="0">
                <a:solidFill>
                  <a:schemeClr val="tx1"/>
                </a:solidFill>
                <a:cs typeface="+mn-ea"/>
                <a:sym typeface="+mn-lt"/>
              </a:rPr>
              <a:t>辆自行车，从左到右编号为：</a:t>
            </a:r>
            <a:r>
              <a:rPr lang="en-US" altLang="zh-CN" sz="4400" dirty="0">
                <a:solidFill>
                  <a:schemeClr val="tx1"/>
                </a:solidFill>
                <a:cs typeface="+mn-ea"/>
                <a:sym typeface="+mn-lt"/>
              </a:rPr>
              <a:t>3, 5, 1</a:t>
            </a:r>
            <a:r>
              <a:rPr lang="zh-CN" altLang="en-US" sz="4400" dirty="0">
                <a:solidFill>
                  <a:schemeClr val="tx1"/>
                </a:solidFill>
                <a:cs typeface="+mn-ea"/>
                <a:sym typeface="+mn-lt"/>
              </a:rPr>
              <a:t>。现在编号为</a:t>
            </a:r>
            <a:r>
              <a:rPr lang="en-US" altLang="zh-CN" sz="4400" dirty="0">
                <a:solidFill>
                  <a:schemeClr val="tx1"/>
                </a:solidFill>
                <a:cs typeface="+mn-ea"/>
                <a:sym typeface="+mn-lt"/>
              </a:rPr>
              <a:t>2</a:t>
            </a:r>
            <a:r>
              <a:rPr lang="zh-CN" altLang="en-US" sz="4400" dirty="0">
                <a:solidFill>
                  <a:schemeClr val="tx1"/>
                </a:solidFill>
                <a:cs typeface="+mn-ea"/>
                <a:sym typeface="+mn-lt"/>
              </a:rPr>
              <a:t>的第</a:t>
            </a:r>
            <a:r>
              <a:rPr lang="en-US" altLang="zh-CN" sz="4400" dirty="0">
                <a:solidFill>
                  <a:schemeClr val="tx1"/>
                </a:solidFill>
                <a:cs typeface="+mn-ea"/>
                <a:sym typeface="+mn-lt"/>
              </a:rPr>
              <a:t>4</a:t>
            </a:r>
            <a:r>
              <a:rPr lang="zh-CN" altLang="en-US" sz="4400" dirty="0">
                <a:solidFill>
                  <a:schemeClr val="tx1"/>
                </a:solidFill>
                <a:cs typeface="+mn-ea"/>
                <a:sym typeface="+mn-lt"/>
              </a:rPr>
              <a:t>辆自行车要停在</a:t>
            </a:r>
            <a:r>
              <a:rPr lang="en-US" altLang="zh-CN" sz="4400" dirty="0">
                <a:solidFill>
                  <a:schemeClr val="tx1"/>
                </a:solidFill>
                <a:cs typeface="+mn-ea"/>
                <a:sym typeface="+mn-lt"/>
              </a:rPr>
              <a:t>5</a:t>
            </a:r>
            <a:r>
              <a:rPr lang="zh-CN" altLang="en-US" sz="4400" dirty="0">
                <a:solidFill>
                  <a:schemeClr val="tx1"/>
                </a:solidFill>
                <a:cs typeface="+mn-ea"/>
                <a:sym typeface="+mn-lt"/>
              </a:rPr>
              <a:t>号自行车的左边，所以现在停车棚里的自行车编号是：</a:t>
            </a:r>
            <a:r>
              <a:rPr lang="en-US" altLang="zh-CN" sz="4400" dirty="0">
                <a:solidFill>
                  <a:schemeClr val="tx1"/>
                </a:solidFill>
                <a:cs typeface="+mn-ea"/>
                <a:sym typeface="+mn-lt"/>
              </a:rPr>
              <a:t>3, 2, 5, 1)</a:t>
            </a:r>
            <a:r>
              <a:rPr lang="zh-CN" altLang="en-US" sz="4400" dirty="0" smtClean="0">
                <a:solidFill>
                  <a:schemeClr val="tx1"/>
                </a:solidFill>
                <a:cs typeface="+mn-ea"/>
                <a:sym typeface="+mn-lt"/>
              </a:rPr>
              <a:t>。</a:t>
            </a:r>
            <a:endParaRPr lang="en-US" altLang="zh-CN" sz="4400" dirty="0" smtClean="0">
              <a:solidFill>
                <a:schemeClr val="tx1"/>
              </a:solidFill>
              <a:cs typeface="+mn-ea"/>
              <a:sym typeface="+mn-lt"/>
            </a:endParaRPr>
          </a:p>
          <a:p>
            <a:pPr algn="l">
              <a:lnSpc>
                <a:spcPct val="150000"/>
              </a:lnSpc>
            </a:pPr>
            <a:r>
              <a:rPr lang="zh-CN" altLang="en-US" sz="4400" dirty="0" smtClean="0">
                <a:solidFill>
                  <a:schemeClr val="tx1"/>
                </a:solidFill>
                <a:cs typeface="+mn-ea"/>
                <a:sym typeface="+mn-lt"/>
              </a:rPr>
              <a:t>给定</a:t>
            </a:r>
            <a:r>
              <a:rPr lang="en-US" altLang="zh-CN" sz="4400" dirty="0">
                <a:solidFill>
                  <a:schemeClr val="tx1"/>
                </a:solidFill>
                <a:cs typeface="+mn-ea"/>
                <a:sym typeface="+mn-lt"/>
              </a:rPr>
              <a:t>n</a:t>
            </a:r>
            <a:r>
              <a:rPr lang="zh-CN" altLang="en-US" sz="4400" dirty="0">
                <a:solidFill>
                  <a:schemeClr val="tx1"/>
                </a:solidFill>
                <a:cs typeface="+mn-ea"/>
                <a:sym typeface="+mn-lt"/>
              </a:rPr>
              <a:t>辆自行车的停放情况，按顺序输出最后停车棚里的自行车编号。</a:t>
            </a:r>
            <a:r>
              <a:rPr lang="en-US" altLang="zh-CN" sz="4400" dirty="0">
                <a:solidFill>
                  <a:schemeClr val="tx1"/>
                </a:solidFill>
                <a:cs typeface="+mn-ea"/>
                <a:sym typeface="+mn-lt"/>
              </a:rPr>
              <a:t>n≤100000</a:t>
            </a:r>
            <a:r>
              <a:rPr lang="zh-CN" altLang="en-US" sz="4400" dirty="0">
                <a:solidFill>
                  <a:schemeClr val="tx1"/>
                </a:solidFill>
                <a:cs typeface="+mn-ea"/>
                <a:sym typeface="+mn-lt"/>
              </a:rPr>
              <a:t>。</a:t>
            </a:r>
          </a:p>
        </p:txBody>
      </p:sp>
    </p:spTree>
    <p:custDataLst>
      <p:tags r:id="rId1"/>
    </p:custDataLst>
    <p:extLst>
      <p:ext uri="{BB962C8B-B14F-4D97-AF65-F5344CB8AC3E}">
        <p14:creationId xmlns:p14="http://schemas.microsoft.com/office/powerpoint/2010/main" val="160243713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图片 17"/>
          <p:cNvGrpSpPr/>
          <p:nvPr/>
        </p:nvGrpSpPr>
        <p:grpSpPr>
          <a:xfrm>
            <a:off x="-183622" y="0"/>
            <a:ext cx="7573586" cy="13716002"/>
            <a:chOff x="-82763" y="0"/>
            <a:chExt cx="7573585" cy="13716000"/>
          </a:xfrm>
        </p:grpSpPr>
        <p:sp>
          <p:nvSpPr>
            <p:cNvPr id="3" name="矩形"/>
            <p:cNvSpPr/>
            <p:nvPr/>
          </p:nvSpPr>
          <p:spPr>
            <a:xfrm>
              <a:off x="0" y="0"/>
              <a:ext cx="7490822" cy="13715999"/>
            </a:xfrm>
            <a:prstGeom prst="rect">
              <a:avLst/>
            </a:prstGeom>
            <a:solidFill>
              <a:srgbClr val="277AED"/>
            </a:solidFill>
            <a:ln w="12700" cap="flat">
              <a:noFill/>
              <a:miter lim="400000"/>
            </a:ln>
            <a:effectLst/>
          </p:spPr>
          <p:txBody>
            <a:bodyPr wrap="square" lIns="45719" tIns="45719" rIns="45719" bIns="45719" numCol="1" anchor="ctr">
              <a:noAutofit/>
            </a:bodyPr>
            <a:lstStyle/>
            <a:p>
              <a:pPr algn="l" defTabSz="863600">
                <a:defRPr sz="1700">
                  <a:solidFill>
                    <a:srgbClr val="000000"/>
                  </a:solidFill>
                  <a:latin typeface="Calibri" panose="020F0502020204030204"/>
                  <a:ea typeface="Calibri" panose="020F0502020204030204"/>
                  <a:cs typeface="Calibri" panose="020F0502020204030204"/>
                  <a:sym typeface="Calibri" panose="020F0502020204030204"/>
                </a:defRPr>
              </a:pPr>
              <a:endParaRPr>
                <a:solidFill>
                  <a:srgbClr val="FFFFFF"/>
                </a:solidFill>
                <a:latin typeface="+mn-lt"/>
                <a:ea typeface="+mn-ea"/>
                <a:cs typeface="+mn-ea"/>
                <a:sym typeface="+mn-lt"/>
              </a:endParaRPr>
            </a:p>
          </p:txBody>
        </p:sp>
        <p:pic>
          <p:nvPicPr>
            <p:cNvPr id="4" name="image5.png" descr="image5.png"/>
            <p:cNvPicPr>
              <a:picLocks noChangeAspect="1"/>
            </p:cNvPicPr>
            <p:nvPr/>
          </p:nvPicPr>
          <p:blipFill>
            <a:blip r:embed="rId2"/>
            <a:srcRect l="5123" t="28622" r="3501" b="28622"/>
            <a:stretch>
              <a:fillRect/>
            </a:stretch>
          </p:blipFill>
          <p:spPr>
            <a:xfrm>
              <a:off x="-82763" y="0"/>
              <a:ext cx="7490822" cy="13716000"/>
            </a:xfrm>
            <a:prstGeom prst="rect">
              <a:avLst/>
            </a:prstGeom>
            <a:ln w="12700" cap="flat">
              <a:noFill/>
              <a:miter lim="400000"/>
              <a:headEnd/>
              <a:tailEnd/>
            </a:ln>
            <a:effectLst/>
          </p:spPr>
        </p:pic>
      </p:grpSp>
      <p:grpSp>
        <p:nvGrpSpPr>
          <p:cNvPr id="5" name="成组"/>
          <p:cNvGrpSpPr/>
          <p:nvPr/>
        </p:nvGrpSpPr>
        <p:grpSpPr>
          <a:xfrm>
            <a:off x="10655779" y="2609015"/>
            <a:ext cx="11747136" cy="1270001"/>
            <a:chOff x="0" y="0"/>
            <a:chExt cx="11747134" cy="1270000"/>
          </a:xfrm>
          <a:effectLst>
            <a:outerShdw blurRad="50800" dist="38100" dir="5400000" algn="t" rotWithShape="0">
              <a:prstClr val="black">
                <a:alpha val="40000"/>
              </a:prstClr>
            </a:outerShdw>
          </a:effectLst>
        </p:grpSpPr>
        <p:grpSp>
          <p:nvGrpSpPr>
            <p:cNvPr id="6" name="椭圆 23"/>
            <p:cNvGrpSpPr/>
            <p:nvPr/>
          </p:nvGrpSpPr>
          <p:grpSpPr>
            <a:xfrm>
              <a:off x="0" y="0"/>
              <a:ext cx="1270000" cy="1270000"/>
              <a:chOff x="0" y="0"/>
              <a:chExt cx="1270000" cy="1270000"/>
            </a:xfrm>
          </p:grpSpPr>
          <p:sp>
            <p:nvSpPr>
              <p:cNvPr id="10" name="圆形"/>
              <p:cNvSpPr/>
              <p:nvPr/>
            </p:nvSpPr>
            <p:spPr>
              <a:xfrm>
                <a:off x="0" y="0"/>
                <a:ext cx="1270000" cy="1270000"/>
              </a:xfrm>
              <a:prstGeom prst="rect">
                <a:avLst/>
              </a:prstGeom>
              <a:gradFill flip="none" rotWithShape="1">
                <a:gsLst>
                  <a:gs pos="0">
                    <a:srgbClr val="2E7EEE"/>
                  </a:gs>
                  <a:gs pos="70000">
                    <a:srgbClr val="2578ED"/>
                  </a:gs>
                </a:gsLst>
                <a:lin ang="2700000" scaled="0"/>
              </a:gradFill>
              <a:ln w="12700" cap="flat">
                <a:noFill/>
                <a:miter lim="400000"/>
              </a:ln>
              <a:effectLst>
                <a:outerShdw blurRad="749300" dist="38100" dir="2700000" rotWithShape="0">
                  <a:srgbClr val="000000">
                    <a:alpha val="0"/>
                  </a:srgbClr>
                </a:outerShdw>
              </a:effectLst>
            </p:spPr>
            <p:txBody>
              <a:bodyPr wrap="square" lIns="45719" tIns="45719" rIns="45719" bIns="45719" numCol="1" anchor="ctr">
                <a:noAutofit/>
              </a:bodyPr>
              <a:lstStyle/>
              <a:p>
                <a:pPr algn="l" defTabSz="863600">
                  <a:defRPr sz="2800" b="1">
                    <a:solidFill>
                      <a:srgbClr val="FFFFFF"/>
                    </a:solidFill>
                    <a:latin typeface="Source Han Serif CN"/>
                    <a:ea typeface="Source Han Serif CN"/>
                    <a:cs typeface="Source Han Serif CN"/>
                    <a:sym typeface="Source Han Serif CN"/>
                  </a:defRPr>
                </a:pPr>
                <a:endParaRPr sz="5400">
                  <a:solidFill>
                    <a:srgbClr val="FFFFFF"/>
                  </a:solidFill>
                  <a:latin typeface="+mn-lt"/>
                  <a:ea typeface="+mn-ea"/>
                  <a:cs typeface="+mn-ea"/>
                  <a:sym typeface="+mn-lt"/>
                </a:endParaRPr>
              </a:p>
            </p:txBody>
          </p:sp>
          <p:sp>
            <p:nvSpPr>
              <p:cNvPr id="11" name="1"/>
              <p:cNvSpPr txBox="1"/>
              <p:nvPr/>
            </p:nvSpPr>
            <p:spPr>
              <a:xfrm>
                <a:off x="220506" y="191261"/>
                <a:ext cx="898026" cy="907144"/>
              </a:xfrm>
              <a:prstGeom prst="rect">
                <a:avLst/>
              </a:prstGeom>
              <a:noFill/>
              <a:ln w="12700" cap="flat">
                <a:noFill/>
                <a:miter lim="400000"/>
              </a:ln>
              <a:effectLst/>
            </p:spPr>
            <p:txBody>
              <a:bodyPr wrap="square" lIns="0" tIns="0" rIns="0" bIns="0" numCol="1" anchor="ctr">
                <a:noAutofit/>
              </a:bodyPr>
              <a:lstStyle>
                <a:lvl1pPr defTabSz="863600">
                  <a:defRPr sz="5000" b="1">
                    <a:solidFill>
                      <a:srgbClr val="FFFFFF"/>
                    </a:solidFill>
                  </a:defRPr>
                </a:lvl1pPr>
              </a:lstStyle>
              <a:p>
                <a:pPr algn="l"/>
                <a:endParaRPr sz="5400" dirty="0">
                  <a:latin typeface="+mn-lt"/>
                  <a:ea typeface="+mn-ea"/>
                  <a:cs typeface="+mn-ea"/>
                  <a:sym typeface="+mn-lt"/>
                </a:endParaRPr>
              </a:p>
            </p:txBody>
          </p:sp>
        </p:grpSp>
        <p:grpSp>
          <p:nvGrpSpPr>
            <p:cNvPr id="7" name="矩形: 圆角 28"/>
            <p:cNvGrpSpPr/>
            <p:nvPr/>
          </p:nvGrpSpPr>
          <p:grpSpPr>
            <a:xfrm>
              <a:off x="1824925" y="0"/>
              <a:ext cx="9922209" cy="1270000"/>
              <a:chOff x="0" y="0"/>
              <a:chExt cx="9922208" cy="1270000"/>
            </a:xfrm>
          </p:grpSpPr>
          <p:sp>
            <p:nvSpPr>
              <p:cNvPr id="8" name="圆角矩形"/>
              <p:cNvSpPr/>
              <p:nvPr/>
            </p:nvSpPr>
            <p:spPr>
              <a:xfrm>
                <a:off x="0" y="0"/>
                <a:ext cx="8881392" cy="1270000"/>
              </a:xfrm>
              <a:prstGeom prst="rect">
                <a:avLst/>
              </a:prstGeom>
              <a:solidFill>
                <a:srgbClr val="2A77E7"/>
              </a:solidFill>
              <a:ln w="12700" cap="flat">
                <a:noFill/>
                <a:miter lim="400000"/>
              </a:ln>
              <a:effectLst>
                <a:outerShdw blurRad="749300" dist="38100" dir="2700000" rotWithShape="0">
                  <a:srgbClr val="000000">
                    <a:alpha val="0"/>
                  </a:srgbClr>
                </a:outerShdw>
              </a:effectLst>
            </p:spPr>
            <p:txBody>
              <a:bodyPr wrap="square" lIns="45719" tIns="45719" rIns="45719" bIns="45719" numCol="1" anchor="ctr">
                <a:noAutofit/>
              </a:bodyPr>
              <a:lstStyle/>
              <a:p>
                <a:pPr algn="l" defTabSz="863600">
                  <a:defRPr sz="1700">
                    <a:solidFill>
                      <a:srgbClr val="000000"/>
                    </a:solidFill>
                    <a:latin typeface="Calibri" panose="020F0502020204030204"/>
                    <a:ea typeface="Calibri" panose="020F0502020204030204"/>
                    <a:cs typeface="Calibri" panose="020F0502020204030204"/>
                    <a:sym typeface="Calibri" panose="020F0502020204030204"/>
                  </a:defRPr>
                </a:pPr>
                <a:endParaRPr sz="5400">
                  <a:solidFill>
                    <a:srgbClr val="FFFFFF"/>
                  </a:solidFill>
                  <a:latin typeface="+mn-lt"/>
                  <a:ea typeface="+mn-ea"/>
                  <a:cs typeface="+mn-ea"/>
                  <a:sym typeface="+mn-lt"/>
                </a:endParaRPr>
              </a:p>
            </p:txBody>
          </p:sp>
          <p:sp>
            <p:nvSpPr>
              <p:cNvPr id="9" name="第一部分"/>
              <p:cNvSpPr txBox="1"/>
              <p:nvPr/>
            </p:nvSpPr>
            <p:spPr>
              <a:xfrm>
                <a:off x="1412787" y="249464"/>
                <a:ext cx="8509421" cy="839108"/>
              </a:xfrm>
              <a:prstGeom prst="rect">
                <a:avLst/>
              </a:prstGeom>
              <a:noFill/>
              <a:ln w="12700" cap="flat">
                <a:noFill/>
                <a:miter lim="400000"/>
              </a:ln>
              <a:effectLst/>
            </p:spPr>
            <p:txBody>
              <a:bodyPr wrap="square" lIns="0" tIns="0" rIns="0" bIns="0" numCol="1" anchor="ctr">
                <a:noAutofit/>
              </a:bodyPr>
              <a:lstStyle>
                <a:lvl1pPr defTabSz="863600">
                  <a:defRPr sz="4500">
                    <a:solidFill>
                      <a:srgbClr val="404040"/>
                    </a:solidFill>
                    <a:latin typeface="Source Han Serif CN"/>
                    <a:ea typeface="Source Han Serif CN"/>
                    <a:cs typeface="Source Han Serif CN"/>
                    <a:sym typeface="Source Han Serif CN"/>
                  </a:defRPr>
                </a:lvl1pPr>
              </a:lstStyle>
              <a:p>
                <a:pPr algn="l"/>
                <a:r>
                  <a:rPr lang="zh-CN" altLang="en-US" sz="5400" dirty="0" smtClean="0">
                    <a:solidFill>
                      <a:srgbClr val="FFFFFF"/>
                    </a:solidFill>
                    <a:latin typeface="+mn-lt"/>
                    <a:ea typeface="+mn-ea"/>
                    <a:cs typeface="+mn-ea"/>
                    <a:sym typeface="+mn-lt"/>
                  </a:rPr>
                  <a:t>数组</a:t>
                </a:r>
                <a:endParaRPr lang="zh-CN" altLang="en-US" sz="5400" dirty="0">
                  <a:solidFill>
                    <a:srgbClr val="FFFFFF"/>
                  </a:solidFill>
                  <a:latin typeface="+mn-lt"/>
                  <a:ea typeface="+mn-ea"/>
                  <a:cs typeface="+mn-ea"/>
                  <a:sym typeface="+mn-lt"/>
                </a:endParaRPr>
              </a:p>
            </p:txBody>
          </p:sp>
        </p:grpSp>
      </p:grpSp>
      <p:grpSp>
        <p:nvGrpSpPr>
          <p:cNvPr id="12" name="成组"/>
          <p:cNvGrpSpPr/>
          <p:nvPr/>
        </p:nvGrpSpPr>
        <p:grpSpPr>
          <a:xfrm>
            <a:off x="10642996" y="4505850"/>
            <a:ext cx="11792026" cy="1270001"/>
            <a:chOff x="0" y="0"/>
            <a:chExt cx="11792024" cy="1270000"/>
          </a:xfrm>
          <a:effectLst>
            <a:outerShdw blurRad="50800" dist="38100" dir="5400000" algn="t" rotWithShape="0">
              <a:prstClr val="black">
                <a:alpha val="40000"/>
              </a:prstClr>
            </a:outerShdw>
          </a:effectLst>
        </p:grpSpPr>
        <p:grpSp>
          <p:nvGrpSpPr>
            <p:cNvPr id="13" name="椭圆 23"/>
            <p:cNvGrpSpPr/>
            <p:nvPr/>
          </p:nvGrpSpPr>
          <p:grpSpPr>
            <a:xfrm>
              <a:off x="0" y="0"/>
              <a:ext cx="1270000" cy="1270000"/>
              <a:chOff x="0" y="0"/>
              <a:chExt cx="1270000" cy="1270000"/>
            </a:xfrm>
          </p:grpSpPr>
          <p:sp>
            <p:nvSpPr>
              <p:cNvPr id="17" name="圆形"/>
              <p:cNvSpPr/>
              <p:nvPr/>
            </p:nvSpPr>
            <p:spPr>
              <a:xfrm>
                <a:off x="0" y="0"/>
                <a:ext cx="1270000" cy="1270000"/>
              </a:xfrm>
              <a:prstGeom prst="rect">
                <a:avLst/>
              </a:prstGeom>
              <a:gradFill flip="none" rotWithShape="1">
                <a:gsLst>
                  <a:gs pos="0">
                    <a:srgbClr val="2E7EEE"/>
                  </a:gs>
                  <a:gs pos="70000">
                    <a:srgbClr val="2578ED"/>
                  </a:gs>
                </a:gsLst>
                <a:lin ang="2700000" scaled="0"/>
              </a:gradFill>
              <a:ln w="12700" cap="flat">
                <a:noFill/>
                <a:miter lim="400000"/>
              </a:ln>
              <a:effectLst>
                <a:outerShdw blurRad="749300" dist="38100" dir="2700000" rotWithShape="0">
                  <a:srgbClr val="000000">
                    <a:alpha val="0"/>
                  </a:srgbClr>
                </a:outerShdw>
              </a:effectLst>
            </p:spPr>
            <p:txBody>
              <a:bodyPr wrap="square" lIns="45719" tIns="45719" rIns="45719" bIns="45719" numCol="1" anchor="ctr">
                <a:noAutofit/>
              </a:bodyPr>
              <a:lstStyle/>
              <a:p>
                <a:pPr algn="l" defTabSz="863600">
                  <a:defRPr sz="2800" b="1">
                    <a:solidFill>
                      <a:srgbClr val="FFFFFF"/>
                    </a:solidFill>
                    <a:latin typeface="Source Han Serif CN"/>
                    <a:ea typeface="Source Han Serif CN"/>
                    <a:cs typeface="Source Han Serif CN"/>
                    <a:sym typeface="Source Han Serif CN"/>
                  </a:defRPr>
                </a:pPr>
                <a:endParaRPr sz="5400">
                  <a:solidFill>
                    <a:srgbClr val="FFFFFF"/>
                  </a:solidFill>
                  <a:latin typeface="+mn-lt"/>
                  <a:ea typeface="+mn-ea"/>
                  <a:cs typeface="+mn-ea"/>
                  <a:sym typeface="+mn-lt"/>
                </a:endParaRPr>
              </a:p>
            </p:txBody>
          </p:sp>
          <p:sp>
            <p:nvSpPr>
              <p:cNvPr id="18" name="2"/>
              <p:cNvSpPr txBox="1"/>
              <p:nvPr/>
            </p:nvSpPr>
            <p:spPr>
              <a:xfrm>
                <a:off x="233030" y="181428"/>
                <a:ext cx="898026" cy="907144"/>
              </a:xfrm>
              <a:prstGeom prst="rect">
                <a:avLst/>
              </a:prstGeom>
              <a:noFill/>
              <a:ln w="12700" cap="flat">
                <a:noFill/>
                <a:miter lim="400000"/>
              </a:ln>
              <a:effectLst/>
            </p:spPr>
            <p:txBody>
              <a:bodyPr wrap="square" lIns="0" tIns="0" rIns="0" bIns="0" numCol="1" anchor="ctr">
                <a:noAutofit/>
              </a:bodyPr>
              <a:lstStyle>
                <a:lvl1pPr defTabSz="863600">
                  <a:defRPr sz="5000" b="1">
                    <a:solidFill>
                      <a:srgbClr val="FFFFFF"/>
                    </a:solidFill>
                  </a:defRPr>
                </a:lvl1pPr>
              </a:lstStyle>
              <a:p>
                <a:pPr algn="l"/>
                <a:endParaRPr sz="5400" dirty="0">
                  <a:latin typeface="+mn-lt"/>
                  <a:ea typeface="+mn-ea"/>
                  <a:cs typeface="+mn-ea"/>
                  <a:sym typeface="+mn-lt"/>
                </a:endParaRPr>
              </a:p>
            </p:txBody>
          </p:sp>
        </p:grpSp>
        <p:grpSp>
          <p:nvGrpSpPr>
            <p:cNvPr id="14" name="矩形: 圆角 28"/>
            <p:cNvGrpSpPr/>
            <p:nvPr/>
          </p:nvGrpSpPr>
          <p:grpSpPr>
            <a:xfrm>
              <a:off x="1824925" y="0"/>
              <a:ext cx="9967099" cy="1270000"/>
              <a:chOff x="0" y="0"/>
              <a:chExt cx="9967098" cy="1270000"/>
            </a:xfrm>
          </p:grpSpPr>
          <p:sp>
            <p:nvSpPr>
              <p:cNvPr id="15" name="圆角矩形"/>
              <p:cNvSpPr/>
              <p:nvPr/>
            </p:nvSpPr>
            <p:spPr>
              <a:xfrm>
                <a:off x="0" y="0"/>
                <a:ext cx="8881392" cy="1270000"/>
              </a:xfrm>
              <a:prstGeom prst="rect">
                <a:avLst/>
              </a:prstGeom>
              <a:solidFill>
                <a:srgbClr val="2A77E7"/>
              </a:solidFill>
              <a:ln w="12700" cap="flat">
                <a:noFill/>
                <a:miter lim="400000"/>
              </a:ln>
              <a:effectLst>
                <a:outerShdw blurRad="749300" dist="38100" dir="2700000" rotWithShape="0">
                  <a:srgbClr val="000000">
                    <a:alpha val="0"/>
                  </a:srgbClr>
                </a:outerShdw>
              </a:effectLst>
            </p:spPr>
            <p:txBody>
              <a:bodyPr wrap="square" lIns="45719" tIns="45719" rIns="45719" bIns="45719" numCol="1" anchor="ctr">
                <a:noAutofit/>
              </a:bodyPr>
              <a:lstStyle/>
              <a:p>
                <a:pPr algn="l" defTabSz="863600">
                  <a:defRPr sz="1700">
                    <a:solidFill>
                      <a:srgbClr val="000000"/>
                    </a:solidFill>
                    <a:latin typeface="Calibri" panose="020F0502020204030204"/>
                    <a:ea typeface="Calibri" panose="020F0502020204030204"/>
                    <a:cs typeface="Calibri" panose="020F0502020204030204"/>
                    <a:sym typeface="Calibri" panose="020F0502020204030204"/>
                  </a:defRPr>
                </a:pPr>
                <a:endParaRPr sz="5400">
                  <a:solidFill>
                    <a:srgbClr val="FFFFFF"/>
                  </a:solidFill>
                  <a:latin typeface="+mn-lt"/>
                  <a:ea typeface="+mn-ea"/>
                  <a:cs typeface="+mn-ea"/>
                  <a:sym typeface="+mn-lt"/>
                </a:endParaRPr>
              </a:p>
            </p:txBody>
          </p:sp>
          <p:sp>
            <p:nvSpPr>
              <p:cNvPr id="16" name="第二部分"/>
              <p:cNvSpPr txBox="1"/>
              <p:nvPr/>
            </p:nvSpPr>
            <p:spPr>
              <a:xfrm>
                <a:off x="1457677" y="235143"/>
                <a:ext cx="8509421" cy="839108"/>
              </a:xfrm>
              <a:prstGeom prst="rect">
                <a:avLst/>
              </a:prstGeom>
              <a:noFill/>
              <a:ln w="12700" cap="flat">
                <a:noFill/>
                <a:miter lim="400000"/>
              </a:ln>
              <a:effectLst/>
            </p:spPr>
            <p:txBody>
              <a:bodyPr wrap="square" lIns="0" tIns="0" rIns="0" bIns="0" numCol="1" anchor="ctr">
                <a:noAutofit/>
              </a:bodyPr>
              <a:lstStyle>
                <a:lvl1pPr defTabSz="863600">
                  <a:defRPr sz="4500">
                    <a:solidFill>
                      <a:srgbClr val="404040"/>
                    </a:solidFill>
                    <a:latin typeface="Source Han Serif CN"/>
                    <a:ea typeface="Source Han Serif CN"/>
                    <a:cs typeface="Source Han Serif CN"/>
                    <a:sym typeface="Source Han Serif CN"/>
                  </a:defRPr>
                </a:lvl1pPr>
              </a:lstStyle>
              <a:p>
                <a:pPr algn="l"/>
                <a:r>
                  <a:rPr lang="zh-CN" altLang="en-US" sz="5400" dirty="0" smtClean="0">
                    <a:solidFill>
                      <a:srgbClr val="FFFFFF"/>
                    </a:solidFill>
                    <a:latin typeface="+mn-lt"/>
                    <a:ea typeface="+mn-ea"/>
                    <a:cs typeface="+mn-ea"/>
                    <a:sym typeface="+mn-lt"/>
                  </a:rPr>
                  <a:t>链表</a:t>
                </a:r>
                <a:endParaRPr lang="zh-CN" altLang="en-US" sz="5400" dirty="0">
                  <a:solidFill>
                    <a:srgbClr val="FFFFFF"/>
                  </a:solidFill>
                  <a:latin typeface="+mn-lt"/>
                  <a:ea typeface="+mn-ea"/>
                  <a:cs typeface="+mn-ea"/>
                  <a:sym typeface="+mn-lt"/>
                </a:endParaRPr>
              </a:p>
            </p:txBody>
          </p:sp>
        </p:grpSp>
      </p:grpSp>
      <p:sp>
        <p:nvSpPr>
          <p:cNvPr id="40" name="文本框 39"/>
          <p:cNvSpPr txBox="1"/>
          <p:nvPr/>
        </p:nvSpPr>
        <p:spPr>
          <a:xfrm>
            <a:off x="673441" y="5402586"/>
            <a:ext cx="5576885" cy="3108543"/>
          </a:xfrm>
          <a:prstGeom prst="rect">
            <a:avLst/>
          </a:prstGeom>
          <a:noFill/>
        </p:spPr>
        <p:txBody>
          <a:bodyPr wrap="square" rtlCol="0">
            <a:spAutoFit/>
          </a:bodyPr>
          <a:lstStyle/>
          <a:p>
            <a:pPr algn="l" fontAlgn="base">
              <a:spcBef>
                <a:spcPct val="0"/>
              </a:spcBef>
              <a:spcAft>
                <a:spcPct val="0"/>
              </a:spcAft>
            </a:pPr>
            <a:r>
              <a:rPr lang="zh-CN" altLang="en-US" sz="19600" b="1" kern="1200" dirty="0">
                <a:solidFill>
                  <a:srgbClr val="FFFFFF"/>
                </a:solidFill>
                <a:cs typeface="+mn-ea"/>
                <a:sym typeface="+mn-lt"/>
              </a:rPr>
              <a:t>目录</a:t>
            </a:r>
          </a:p>
        </p:txBody>
      </p:sp>
      <p:grpSp>
        <p:nvGrpSpPr>
          <p:cNvPr id="20" name="成组"/>
          <p:cNvGrpSpPr/>
          <p:nvPr/>
        </p:nvGrpSpPr>
        <p:grpSpPr>
          <a:xfrm>
            <a:off x="10655779" y="6804742"/>
            <a:ext cx="11747136" cy="1270001"/>
            <a:chOff x="0" y="0"/>
            <a:chExt cx="11747134" cy="1270000"/>
          </a:xfrm>
          <a:effectLst>
            <a:outerShdw blurRad="50800" dist="38100" dir="5400000" algn="t" rotWithShape="0">
              <a:prstClr val="black">
                <a:alpha val="40000"/>
              </a:prstClr>
            </a:outerShdw>
          </a:effectLst>
        </p:grpSpPr>
        <p:grpSp>
          <p:nvGrpSpPr>
            <p:cNvPr id="21" name="椭圆 23"/>
            <p:cNvGrpSpPr/>
            <p:nvPr/>
          </p:nvGrpSpPr>
          <p:grpSpPr>
            <a:xfrm>
              <a:off x="0" y="0"/>
              <a:ext cx="1270000" cy="1270000"/>
              <a:chOff x="0" y="0"/>
              <a:chExt cx="1270000" cy="1270000"/>
            </a:xfrm>
          </p:grpSpPr>
          <p:sp>
            <p:nvSpPr>
              <p:cNvPr id="25" name="圆形"/>
              <p:cNvSpPr/>
              <p:nvPr/>
            </p:nvSpPr>
            <p:spPr>
              <a:xfrm>
                <a:off x="0" y="0"/>
                <a:ext cx="1270000" cy="1270000"/>
              </a:xfrm>
              <a:prstGeom prst="rect">
                <a:avLst/>
              </a:prstGeom>
              <a:gradFill flip="none" rotWithShape="1">
                <a:gsLst>
                  <a:gs pos="0">
                    <a:srgbClr val="2E7EEE"/>
                  </a:gs>
                  <a:gs pos="70000">
                    <a:srgbClr val="2578ED"/>
                  </a:gs>
                </a:gsLst>
                <a:lin ang="2700000" scaled="0"/>
              </a:gradFill>
              <a:ln w="12700" cap="flat">
                <a:noFill/>
                <a:miter lim="400000"/>
              </a:ln>
              <a:effectLst>
                <a:outerShdw blurRad="749300" dist="38100" dir="2700000" rotWithShape="0">
                  <a:srgbClr val="000000">
                    <a:alpha val="0"/>
                  </a:srgbClr>
                </a:outerShdw>
              </a:effectLst>
            </p:spPr>
            <p:txBody>
              <a:bodyPr wrap="square" lIns="45719" tIns="45719" rIns="45719" bIns="45719" numCol="1" anchor="ctr">
                <a:noAutofit/>
              </a:bodyPr>
              <a:lstStyle/>
              <a:p>
                <a:pPr algn="l" defTabSz="863600">
                  <a:defRPr sz="2800" b="1">
                    <a:solidFill>
                      <a:srgbClr val="FFFFFF"/>
                    </a:solidFill>
                    <a:latin typeface="Source Han Serif CN"/>
                    <a:ea typeface="Source Han Serif CN"/>
                    <a:cs typeface="Source Han Serif CN"/>
                    <a:sym typeface="Source Han Serif CN"/>
                  </a:defRPr>
                </a:pPr>
                <a:endParaRPr sz="5400">
                  <a:solidFill>
                    <a:srgbClr val="FFFFFF"/>
                  </a:solidFill>
                  <a:latin typeface="+mn-lt"/>
                  <a:ea typeface="+mn-ea"/>
                  <a:cs typeface="+mn-ea"/>
                  <a:sym typeface="+mn-lt"/>
                </a:endParaRPr>
              </a:p>
            </p:txBody>
          </p:sp>
          <p:sp>
            <p:nvSpPr>
              <p:cNvPr id="26" name="1"/>
              <p:cNvSpPr txBox="1"/>
              <p:nvPr/>
            </p:nvSpPr>
            <p:spPr>
              <a:xfrm>
                <a:off x="220506" y="191261"/>
                <a:ext cx="898026" cy="907144"/>
              </a:xfrm>
              <a:prstGeom prst="rect">
                <a:avLst/>
              </a:prstGeom>
              <a:noFill/>
              <a:ln w="12700" cap="flat">
                <a:noFill/>
                <a:miter lim="400000"/>
              </a:ln>
              <a:effectLst/>
            </p:spPr>
            <p:txBody>
              <a:bodyPr wrap="square" lIns="0" tIns="0" rIns="0" bIns="0" numCol="1" anchor="ctr">
                <a:noAutofit/>
              </a:bodyPr>
              <a:lstStyle>
                <a:lvl1pPr defTabSz="863600">
                  <a:defRPr sz="5000" b="1">
                    <a:solidFill>
                      <a:srgbClr val="FFFFFF"/>
                    </a:solidFill>
                  </a:defRPr>
                </a:lvl1pPr>
              </a:lstStyle>
              <a:p>
                <a:pPr algn="l"/>
                <a:endParaRPr sz="5400" dirty="0">
                  <a:latin typeface="+mn-lt"/>
                  <a:ea typeface="+mn-ea"/>
                  <a:cs typeface="+mn-ea"/>
                  <a:sym typeface="+mn-lt"/>
                </a:endParaRPr>
              </a:p>
            </p:txBody>
          </p:sp>
        </p:grpSp>
        <p:grpSp>
          <p:nvGrpSpPr>
            <p:cNvPr id="22" name="矩形: 圆角 28"/>
            <p:cNvGrpSpPr/>
            <p:nvPr/>
          </p:nvGrpSpPr>
          <p:grpSpPr>
            <a:xfrm>
              <a:off x="1824925" y="0"/>
              <a:ext cx="9922209" cy="1270000"/>
              <a:chOff x="0" y="0"/>
              <a:chExt cx="9922208" cy="1270000"/>
            </a:xfrm>
          </p:grpSpPr>
          <p:sp>
            <p:nvSpPr>
              <p:cNvPr id="23" name="圆角矩形"/>
              <p:cNvSpPr/>
              <p:nvPr/>
            </p:nvSpPr>
            <p:spPr>
              <a:xfrm>
                <a:off x="0" y="0"/>
                <a:ext cx="8881392" cy="1270000"/>
              </a:xfrm>
              <a:prstGeom prst="rect">
                <a:avLst/>
              </a:prstGeom>
              <a:solidFill>
                <a:srgbClr val="2A77E7"/>
              </a:solidFill>
              <a:ln w="12700" cap="flat">
                <a:noFill/>
                <a:miter lim="400000"/>
              </a:ln>
              <a:effectLst>
                <a:outerShdw blurRad="749300" dist="38100" dir="2700000" rotWithShape="0">
                  <a:srgbClr val="000000">
                    <a:alpha val="0"/>
                  </a:srgbClr>
                </a:outerShdw>
              </a:effectLst>
            </p:spPr>
            <p:txBody>
              <a:bodyPr wrap="square" lIns="45719" tIns="45719" rIns="45719" bIns="45719" numCol="1" anchor="ctr">
                <a:noAutofit/>
              </a:bodyPr>
              <a:lstStyle/>
              <a:p>
                <a:pPr algn="l" defTabSz="863600">
                  <a:defRPr sz="1700">
                    <a:solidFill>
                      <a:srgbClr val="000000"/>
                    </a:solidFill>
                    <a:latin typeface="Calibri" panose="020F0502020204030204"/>
                    <a:ea typeface="Calibri" panose="020F0502020204030204"/>
                    <a:cs typeface="Calibri" panose="020F0502020204030204"/>
                    <a:sym typeface="Calibri" panose="020F0502020204030204"/>
                  </a:defRPr>
                </a:pPr>
                <a:endParaRPr sz="5400">
                  <a:solidFill>
                    <a:srgbClr val="FFFFFF"/>
                  </a:solidFill>
                  <a:latin typeface="+mn-lt"/>
                  <a:ea typeface="+mn-ea"/>
                  <a:cs typeface="+mn-ea"/>
                  <a:sym typeface="+mn-lt"/>
                </a:endParaRPr>
              </a:p>
            </p:txBody>
          </p:sp>
          <p:sp>
            <p:nvSpPr>
              <p:cNvPr id="24" name="第一部分"/>
              <p:cNvSpPr txBox="1"/>
              <p:nvPr/>
            </p:nvSpPr>
            <p:spPr>
              <a:xfrm>
                <a:off x="1412787" y="249464"/>
                <a:ext cx="8509421" cy="839108"/>
              </a:xfrm>
              <a:prstGeom prst="rect">
                <a:avLst/>
              </a:prstGeom>
              <a:noFill/>
              <a:ln w="12700" cap="flat">
                <a:noFill/>
                <a:miter lim="400000"/>
              </a:ln>
              <a:effectLst/>
            </p:spPr>
            <p:txBody>
              <a:bodyPr wrap="square" lIns="0" tIns="0" rIns="0" bIns="0" numCol="1" anchor="ctr">
                <a:noAutofit/>
              </a:bodyPr>
              <a:lstStyle>
                <a:lvl1pPr defTabSz="863600">
                  <a:defRPr sz="4500">
                    <a:solidFill>
                      <a:srgbClr val="404040"/>
                    </a:solidFill>
                    <a:latin typeface="Source Han Serif CN"/>
                    <a:ea typeface="Source Han Serif CN"/>
                    <a:cs typeface="Source Han Serif CN"/>
                    <a:sym typeface="Source Han Serif CN"/>
                  </a:defRPr>
                </a:lvl1pPr>
              </a:lstStyle>
              <a:p>
                <a:pPr algn="l"/>
                <a:r>
                  <a:rPr lang="zh-CN" altLang="en-US" sz="5400" dirty="0" smtClean="0">
                    <a:solidFill>
                      <a:srgbClr val="FFFFFF"/>
                    </a:solidFill>
                    <a:latin typeface="+mn-lt"/>
                    <a:ea typeface="+mn-ea"/>
                    <a:cs typeface="+mn-ea"/>
                    <a:sym typeface="+mn-lt"/>
                  </a:rPr>
                  <a:t>队列</a:t>
                </a:r>
                <a:endParaRPr lang="zh-CN" altLang="en-US" sz="5400" dirty="0">
                  <a:solidFill>
                    <a:srgbClr val="FFFFFF"/>
                  </a:solidFill>
                  <a:latin typeface="+mn-lt"/>
                  <a:ea typeface="+mn-ea"/>
                  <a:cs typeface="+mn-ea"/>
                  <a:sym typeface="+mn-lt"/>
                </a:endParaRPr>
              </a:p>
            </p:txBody>
          </p:sp>
        </p:grpSp>
      </p:grpSp>
      <p:grpSp>
        <p:nvGrpSpPr>
          <p:cNvPr id="27" name="成组"/>
          <p:cNvGrpSpPr/>
          <p:nvPr/>
        </p:nvGrpSpPr>
        <p:grpSpPr>
          <a:xfrm>
            <a:off x="10642996" y="8701577"/>
            <a:ext cx="11792026" cy="1270001"/>
            <a:chOff x="0" y="0"/>
            <a:chExt cx="11792024" cy="1270000"/>
          </a:xfrm>
          <a:effectLst>
            <a:outerShdw blurRad="50800" dist="38100" dir="5400000" algn="t" rotWithShape="0">
              <a:prstClr val="black">
                <a:alpha val="40000"/>
              </a:prstClr>
            </a:outerShdw>
          </a:effectLst>
        </p:grpSpPr>
        <p:grpSp>
          <p:nvGrpSpPr>
            <p:cNvPr id="28" name="椭圆 23"/>
            <p:cNvGrpSpPr/>
            <p:nvPr/>
          </p:nvGrpSpPr>
          <p:grpSpPr>
            <a:xfrm>
              <a:off x="0" y="0"/>
              <a:ext cx="1270000" cy="1270000"/>
              <a:chOff x="0" y="0"/>
              <a:chExt cx="1270000" cy="1270000"/>
            </a:xfrm>
          </p:grpSpPr>
          <p:sp>
            <p:nvSpPr>
              <p:cNvPr id="32" name="圆形"/>
              <p:cNvSpPr/>
              <p:nvPr/>
            </p:nvSpPr>
            <p:spPr>
              <a:xfrm>
                <a:off x="0" y="0"/>
                <a:ext cx="1270000" cy="1270000"/>
              </a:xfrm>
              <a:prstGeom prst="rect">
                <a:avLst/>
              </a:prstGeom>
              <a:gradFill flip="none" rotWithShape="1">
                <a:gsLst>
                  <a:gs pos="0">
                    <a:srgbClr val="2E7EEE"/>
                  </a:gs>
                  <a:gs pos="70000">
                    <a:srgbClr val="2578ED"/>
                  </a:gs>
                </a:gsLst>
                <a:lin ang="2700000" scaled="0"/>
              </a:gradFill>
              <a:ln w="12700" cap="flat">
                <a:noFill/>
                <a:miter lim="400000"/>
              </a:ln>
              <a:effectLst>
                <a:outerShdw blurRad="749300" dist="38100" dir="2700000" rotWithShape="0">
                  <a:srgbClr val="000000">
                    <a:alpha val="0"/>
                  </a:srgbClr>
                </a:outerShdw>
              </a:effectLst>
            </p:spPr>
            <p:txBody>
              <a:bodyPr wrap="square" lIns="45719" tIns="45719" rIns="45719" bIns="45719" numCol="1" anchor="ctr">
                <a:noAutofit/>
              </a:bodyPr>
              <a:lstStyle/>
              <a:p>
                <a:pPr algn="l" defTabSz="863600">
                  <a:defRPr sz="2800" b="1">
                    <a:solidFill>
                      <a:srgbClr val="FFFFFF"/>
                    </a:solidFill>
                    <a:latin typeface="Source Han Serif CN"/>
                    <a:ea typeface="Source Han Serif CN"/>
                    <a:cs typeface="Source Han Serif CN"/>
                    <a:sym typeface="Source Han Serif CN"/>
                  </a:defRPr>
                </a:pPr>
                <a:endParaRPr sz="5400">
                  <a:solidFill>
                    <a:srgbClr val="FFFFFF"/>
                  </a:solidFill>
                  <a:latin typeface="+mn-lt"/>
                  <a:ea typeface="+mn-ea"/>
                  <a:cs typeface="+mn-ea"/>
                  <a:sym typeface="+mn-lt"/>
                </a:endParaRPr>
              </a:p>
            </p:txBody>
          </p:sp>
          <p:sp>
            <p:nvSpPr>
              <p:cNvPr id="33" name="2"/>
              <p:cNvSpPr txBox="1"/>
              <p:nvPr/>
            </p:nvSpPr>
            <p:spPr>
              <a:xfrm>
                <a:off x="233030" y="181428"/>
                <a:ext cx="898026" cy="907144"/>
              </a:xfrm>
              <a:prstGeom prst="rect">
                <a:avLst/>
              </a:prstGeom>
              <a:noFill/>
              <a:ln w="12700" cap="flat">
                <a:noFill/>
                <a:miter lim="400000"/>
              </a:ln>
              <a:effectLst/>
            </p:spPr>
            <p:txBody>
              <a:bodyPr wrap="square" lIns="0" tIns="0" rIns="0" bIns="0" numCol="1" anchor="ctr">
                <a:noAutofit/>
              </a:bodyPr>
              <a:lstStyle>
                <a:lvl1pPr defTabSz="863600">
                  <a:defRPr sz="5000" b="1">
                    <a:solidFill>
                      <a:srgbClr val="FFFFFF"/>
                    </a:solidFill>
                  </a:defRPr>
                </a:lvl1pPr>
              </a:lstStyle>
              <a:p>
                <a:pPr algn="l"/>
                <a:endParaRPr sz="5400" dirty="0">
                  <a:latin typeface="+mn-lt"/>
                  <a:ea typeface="+mn-ea"/>
                  <a:cs typeface="+mn-ea"/>
                  <a:sym typeface="+mn-lt"/>
                </a:endParaRPr>
              </a:p>
            </p:txBody>
          </p:sp>
        </p:grpSp>
        <p:grpSp>
          <p:nvGrpSpPr>
            <p:cNvPr id="29" name="矩形: 圆角 28"/>
            <p:cNvGrpSpPr/>
            <p:nvPr/>
          </p:nvGrpSpPr>
          <p:grpSpPr>
            <a:xfrm>
              <a:off x="1824925" y="0"/>
              <a:ext cx="9967099" cy="1270000"/>
              <a:chOff x="0" y="0"/>
              <a:chExt cx="9967098" cy="1270000"/>
            </a:xfrm>
          </p:grpSpPr>
          <p:sp>
            <p:nvSpPr>
              <p:cNvPr id="30" name="圆角矩形"/>
              <p:cNvSpPr/>
              <p:nvPr/>
            </p:nvSpPr>
            <p:spPr>
              <a:xfrm>
                <a:off x="0" y="0"/>
                <a:ext cx="8881392" cy="1270000"/>
              </a:xfrm>
              <a:prstGeom prst="rect">
                <a:avLst/>
              </a:prstGeom>
              <a:solidFill>
                <a:srgbClr val="2A77E7"/>
              </a:solidFill>
              <a:ln w="12700" cap="flat">
                <a:noFill/>
                <a:miter lim="400000"/>
              </a:ln>
              <a:effectLst>
                <a:outerShdw blurRad="749300" dist="38100" dir="2700000" rotWithShape="0">
                  <a:srgbClr val="000000">
                    <a:alpha val="0"/>
                  </a:srgbClr>
                </a:outerShdw>
              </a:effectLst>
            </p:spPr>
            <p:txBody>
              <a:bodyPr wrap="square" lIns="45719" tIns="45719" rIns="45719" bIns="45719" numCol="1" anchor="ctr">
                <a:noAutofit/>
              </a:bodyPr>
              <a:lstStyle/>
              <a:p>
                <a:pPr algn="l" defTabSz="863600">
                  <a:defRPr sz="1700">
                    <a:solidFill>
                      <a:srgbClr val="000000"/>
                    </a:solidFill>
                    <a:latin typeface="Calibri" panose="020F0502020204030204"/>
                    <a:ea typeface="Calibri" panose="020F0502020204030204"/>
                    <a:cs typeface="Calibri" panose="020F0502020204030204"/>
                    <a:sym typeface="Calibri" panose="020F0502020204030204"/>
                  </a:defRPr>
                </a:pPr>
                <a:endParaRPr sz="5400">
                  <a:solidFill>
                    <a:srgbClr val="FFFFFF"/>
                  </a:solidFill>
                  <a:latin typeface="+mn-lt"/>
                  <a:ea typeface="+mn-ea"/>
                  <a:cs typeface="+mn-ea"/>
                  <a:sym typeface="+mn-lt"/>
                </a:endParaRPr>
              </a:p>
            </p:txBody>
          </p:sp>
          <p:sp>
            <p:nvSpPr>
              <p:cNvPr id="31" name="第二部分"/>
              <p:cNvSpPr txBox="1"/>
              <p:nvPr/>
            </p:nvSpPr>
            <p:spPr>
              <a:xfrm>
                <a:off x="1457677" y="235143"/>
                <a:ext cx="8509421" cy="839108"/>
              </a:xfrm>
              <a:prstGeom prst="rect">
                <a:avLst/>
              </a:prstGeom>
              <a:noFill/>
              <a:ln w="12700" cap="flat">
                <a:noFill/>
                <a:miter lim="400000"/>
              </a:ln>
              <a:effectLst/>
            </p:spPr>
            <p:txBody>
              <a:bodyPr wrap="square" lIns="0" tIns="0" rIns="0" bIns="0" numCol="1" anchor="ctr">
                <a:noAutofit/>
              </a:bodyPr>
              <a:lstStyle>
                <a:lvl1pPr defTabSz="863600">
                  <a:defRPr sz="4500">
                    <a:solidFill>
                      <a:srgbClr val="404040"/>
                    </a:solidFill>
                    <a:latin typeface="Source Han Serif CN"/>
                    <a:ea typeface="Source Han Serif CN"/>
                    <a:cs typeface="Source Han Serif CN"/>
                    <a:sym typeface="Source Han Serif CN"/>
                  </a:defRPr>
                </a:lvl1pPr>
              </a:lstStyle>
              <a:p>
                <a:pPr algn="l"/>
                <a:r>
                  <a:rPr lang="zh-CN" altLang="en-US" sz="5400" dirty="0" smtClean="0">
                    <a:solidFill>
                      <a:srgbClr val="FFFFFF"/>
                    </a:solidFill>
                    <a:latin typeface="+mn-lt"/>
                    <a:ea typeface="+mn-ea"/>
                    <a:cs typeface="+mn-ea"/>
                    <a:sym typeface="+mn-lt"/>
                  </a:rPr>
                  <a:t>栈</a:t>
                </a:r>
                <a:endParaRPr lang="zh-CN" altLang="en-US" sz="5400" dirty="0">
                  <a:solidFill>
                    <a:srgbClr val="FFFFFF"/>
                  </a:solidFill>
                  <a:latin typeface="+mn-lt"/>
                  <a:ea typeface="+mn-ea"/>
                  <a:cs typeface="+mn-ea"/>
                  <a:sym typeface="+mn-lt"/>
                </a:endParaRPr>
              </a:p>
            </p:txBody>
          </p:sp>
        </p:grpSp>
      </p:grpSp>
      <p:grpSp>
        <p:nvGrpSpPr>
          <p:cNvPr id="34" name="成组"/>
          <p:cNvGrpSpPr/>
          <p:nvPr/>
        </p:nvGrpSpPr>
        <p:grpSpPr>
          <a:xfrm>
            <a:off x="10655779" y="10958547"/>
            <a:ext cx="11792026" cy="1270001"/>
            <a:chOff x="0" y="0"/>
            <a:chExt cx="11792024" cy="1270000"/>
          </a:xfrm>
          <a:effectLst>
            <a:outerShdw blurRad="50800" dist="38100" dir="5400000" algn="t" rotWithShape="0">
              <a:prstClr val="black">
                <a:alpha val="40000"/>
              </a:prstClr>
            </a:outerShdw>
          </a:effectLst>
        </p:grpSpPr>
        <p:grpSp>
          <p:nvGrpSpPr>
            <p:cNvPr id="35" name="椭圆 23"/>
            <p:cNvGrpSpPr/>
            <p:nvPr/>
          </p:nvGrpSpPr>
          <p:grpSpPr>
            <a:xfrm>
              <a:off x="0" y="0"/>
              <a:ext cx="1270000" cy="1270000"/>
              <a:chOff x="0" y="0"/>
              <a:chExt cx="1270000" cy="1270000"/>
            </a:xfrm>
          </p:grpSpPr>
          <p:sp>
            <p:nvSpPr>
              <p:cNvPr id="39" name="圆形"/>
              <p:cNvSpPr/>
              <p:nvPr/>
            </p:nvSpPr>
            <p:spPr>
              <a:xfrm>
                <a:off x="0" y="0"/>
                <a:ext cx="1270000" cy="1270000"/>
              </a:xfrm>
              <a:prstGeom prst="rect">
                <a:avLst/>
              </a:prstGeom>
              <a:gradFill flip="none" rotWithShape="1">
                <a:gsLst>
                  <a:gs pos="0">
                    <a:srgbClr val="2E7EEE"/>
                  </a:gs>
                  <a:gs pos="70000">
                    <a:srgbClr val="2578ED"/>
                  </a:gs>
                </a:gsLst>
                <a:lin ang="2700000" scaled="0"/>
              </a:gradFill>
              <a:ln w="12700" cap="flat">
                <a:noFill/>
                <a:miter lim="400000"/>
              </a:ln>
              <a:effectLst>
                <a:outerShdw blurRad="749300" dist="38100" dir="2700000" rotWithShape="0">
                  <a:srgbClr val="000000">
                    <a:alpha val="0"/>
                  </a:srgbClr>
                </a:outerShdw>
              </a:effectLst>
            </p:spPr>
            <p:txBody>
              <a:bodyPr wrap="square" lIns="45719" tIns="45719" rIns="45719" bIns="45719" numCol="1" anchor="ctr">
                <a:noAutofit/>
              </a:bodyPr>
              <a:lstStyle/>
              <a:p>
                <a:pPr algn="l" defTabSz="863600">
                  <a:defRPr sz="2800" b="1">
                    <a:solidFill>
                      <a:srgbClr val="FFFFFF"/>
                    </a:solidFill>
                    <a:latin typeface="Source Han Serif CN"/>
                    <a:ea typeface="Source Han Serif CN"/>
                    <a:cs typeface="Source Han Serif CN"/>
                    <a:sym typeface="Source Han Serif CN"/>
                  </a:defRPr>
                </a:pPr>
                <a:endParaRPr sz="5400">
                  <a:solidFill>
                    <a:srgbClr val="FFFFFF"/>
                  </a:solidFill>
                  <a:latin typeface="+mn-lt"/>
                  <a:ea typeface="+mn-ea"/>
                  <a:cs typeface="+mn-ea"/>
                  <a:sym typeface="+mn-lt"/>
                </a:endParaRPr>
              </a:p>
            </p:txBody>
          </p:sp>
          <p:sp>
            <p:nvSpPr>
              <p:cNvPr id="41" name="2"/>
              <p:cNvSpPr txBox="1"/>
              <p:nvPr/>
            </p:nvSpPr>
            <p:spPr>
              <a:xfrm>
                <a:off x="233030" y="181428"/>
                <a:ext cx="898026" cy="907144"/>
              </a:xfrm>
              <a:prstGeom prst="rect">
                <a:avLst/>
              </a:prstGeom>
              <a:noFill/>
              <a:ln w="12700" cap="flat">
                <a:noFill/>
                <a:miter lim="400000"/>
              </a:ln>
              <a:effectLst/>
            </p:spPr>
            <p:txBody>
              <a:bodyPr wrap="square" lIns="0" tIns="0" rIns="0" bIns="0" numCol="1" anchor="ctr">
                <a:noAutofit/>
              </a:bodyPr>
              <a:lstStyle>
                <a:lvl1pPr defTabSz="863600">
                  <a:defRPr sz="5000" b="1">
                    <a:solidFill>
                      <a:srgbClr val="FFFFFF"/>
                    </a:solidFill>
                  </a:defRPr>
                </a:lvl1pPr>
              </a:lstStyle>
              <a:p>
                <a:pPr algn="l"/>
                <a:endParaRPr sz="5400" dirty="0">
                  <a:latin typeface="+mn-lt"/>
                  <a:ea typeface="+mn-ea"/>
                  <a:cs typeface="+mn-ea"/>
                  <a:sym typeface="+mn-lt"/>
                </a:endParaRPr>
              </a:p>
            </p:txBody>
          </p:sp>
        </p:grpSp>
        <p:grpSp>
          <p:nvGrpSpPr>
            <p:cNvPr id="36" name="矩形: 圆角 28"/>
            <p:cNvGrpSpPr/>
            <p:nvPr/>
          </p:nvGrpSpPr>
          <p:grpSpPr>
            <a:xfrm>
              <a:off x="1824925" y="0"/>
              <a:ext cx="9967099" cy="1270000"/>
              <a:chOff x="0" y="0"/>
              <a:chExt cx="9967098" cy="1270000"/>
            </a:xfrm>
          </p:grpSpPr>
          <p:sp>
            <p:nvSpPr>
              <p:cNvPr id="37" name="圆角矩形"/>
              <p:cNvSpPr/>
              <p:nvPr/>
            </p:nvSpPr>
            <p:spPr>
              <a:xfrm>
                <a:off x="0" y="0"/>
                <a:ext cx="8881392" cy="1270000"/>
              </a:xfrm>
              <a:prstGeom prst="rect">
                <a:avLst/>
              </a:prstGeom>
              <a:solidFill>
                <a:srgbClr val="2A77E7"/>
              </a:solidFill>
              <a:ln w="12700" cap="flat">
                <a:noFill/>
                <a:miter lim="400000"/>
              </a:ln>
              <a:effectLst>
                <a:outerShdw blurRad="749300" dist="38100" dir="2700000" rotWithShape="0">
                  <a:srgbClr val="000000">
                    <a:alpha val="0"/>
                  </a:srgbClr>
                </a:outerShdw>
              </a:effectLst>
            </p:spPr>
            <p:txBody>
              <a:bodyPr wrap="square" lIns="45719" tIns="45719" rIns="45719" bIns="45719" numCol="1" anchor="ctr">
                <a:noAutofit/>
              </a:bodyPr>
              <a:lstStyle/>
              <a:p>
                <a:pPr algn="l" defTabSz="863600">
                  <a:defRPr sz="1700">
                    <a:solidFill>
                      <a:srgbClr val="000000"/>
                    </a:solidFill>
                    <a:latin typeface="Calibri" panose="020F0502020204030204"/>
                    <a:ea typeface="Calibri" panose="020F0502020204030204"/>
                    <a:cs typeface="Calibri" panose="020F0502020204030204"/>
                    <a:sym typeface="Calibri" panose="020F0502020204030204"/>
                  </a:defRPr>
                </a:pPr>
                <a:endParaRPr sz="5400">
                  <a:solidFill>
                    <a:srgbClr val="FFFFFF"/>
                  </a:solidFill>
                  <a:latin typeface="+mn-lt"/>
                  <a:ea typeface="+mn-ea"/>
                  <a:cs typeface="+mn-ea"/>
                  <a:sym typeface="+mn-lt"/>
                </a:endParaRPr>
              </a:p>
            </p:txBody>
          </p:sp>
          <p:sp>
            <p:nvSpPr>
              <p:cNvPr id="38" name="第二部分"/>
              <p:cNvSpPr txBox="1"/>
              <p:nvPr/>
            </p:nvSpPr>
            <p:spPr>
              <a:xfrm>
                <a:off x="1457677" y="235143"/>
                <a:ext cx="8509421" cy="839108"/>
              </a:xfrm>
              <a:prstGeom prst="rect">
                <a:avLst/>
              </a:prstGeom>
              <a:noFill/>
              <a:ln w="12700" cap="flat">
                <a:noFill/>
                <a:miter lim="400000"/>
              </a:ln>
              <a:effectLst/>
            </p:spPr>
            <p:txBody>
              <a:bodyPr wrap="square" lIns="0" tIns="0" rIns="0" bIns="0" numCol="1" anchor="ctr">
                <a:noAutofit/>
              </a:bodyPr>
              <a:lstStyle>
                <a:lvl1pPr defTabSz="863600">
                  <a:defRPr sz="4500">
                    <a:solidFill>
                      <a:srgbClr val="404040"/>
                    </a:solidFill>
                    <a:latin typeface="Source Han Serif CN"/>
                    <a:ea typeface="Source Han Serif CN"/>
                    <a:cs typeface="Source Han Serif CN"/>
                    <a:sym typeface="Source Han Serif CN"/>
                  </a:defRPr>
                </a:lvl1pPr>
              </a:lstStyle>
              <a:p>
                <a:pPr algn="l"/>
                <a:r>
                  <a:rPr lang="zh-CN" altLang="en-US" sz="5400" dirty="0" smtClean="0">
                    <a:solidFill>
                      <a:srgbClr val="FFFFFF"/>
                    </a:solidFill>
                    <a:latin typeface="+mn-lt"/>
                    <a:ea typeface="+mn-ea"/>
                    <a:cs typeface="+mn-ea"/>
                    <a:sym typeface="+mn-lt"/>
                  </a:rPr>
                  <a:t>二叉树</a:t>
                </a:r>
                <a:endParaRPr lang="zh-CN" altLang="en-US" sz="5400" dirty="0">
                  <a:solidFill>
                    <a:srgbClr val="FFFFFF"/>
                  </a:solidFill>
                  <a:latin typeface="+mn-lt"/>
                  <a:ea typeface="+mn-ea"/>
                  <a:cs typeface="+mn-ea"/>
                  <a:sym typeface="+mn-lt"/>
                </a:endParaRPr>
              </a:p>
            </p:txBody>
          </p:sp>
        </p:grpSp>
      </p:grpSp>
    </p:spTree>
    <p:extLst>
      <p:ext uri="{BB962C8B-B14F-4D97-AF65-F5344CB8AC3E}">
        <p14:creationId xmlns:p14="http://schemas.microsoft.com/office/powerpoint/2010/main" val="4176893651"/>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文本框 4"/>
          <p:cNvSpPr txBox="1"/>
          <p:nvPr/>
        </p:nvSpPr>
        <p:spPr>
          <a:xfrm>
            <a:off x="724512" y="2217031"/>
            <a:ext cx="5182801" cy="3816429"/>
          </a:xfrm>
          <a:prstGeom prst="rect">
            <a:avLst/>
          </a:prstGeom>
          <a:noFill/>
        </p:spPr>
        <p:txBody>
          <a:bodyPr wrap="square">
            <a:spAutoFit/>
          </a:bodyPr>
          <a:lstStyle/>
          <a:p>
            <a:pPr algn="l">
              <a:lnSpc>
                <a:spcPct val="150000"/>
              </a:lnSpc>
            </a:pPr>
            <a:r>
              <a:rPr lang="zh-CN" altLang="en-US" sz="4400" dirty="0">
                <a:solidFill>
                  <a:schemeClr val="tx1"/>
                </a:solidFill>
                <a:cs typeface="+mn-ea"/>
                <a:sym typeface="+mn-lt"/>
              </a:rPr>
              <a:t>本题</a:t>
            </a:r>
            <a:r>
              <a:rPr lang="zh-CN" altLang="en-US" sz="4400" dirty="0" smtClean="0">
                <a:solidFill>
                  <a:schemeClr val="tx1"/>
                </a:solidFill>
                <a:cs typeface="+mn-ea"/>
                <a:sym typeface="+mn-lt"/>
              </a:rPr>
              <a:t>是链表。</a:t>
            </a:r>
            <a:endParaRPr lang="en-US" altLang="zh-CN" sz="4400" dirty="0" smtClean="0">
              <a:solidFill>
                <a:schemeClr val="tx1"/>
              </a:solidFill>
              <a:cs typeface="+mn-ea"/>
              <a:sym typeface="+mn-lt"/>
            </a:endParaRPr>
          </a:p>
          <a:p>
            <a:pPr algn="l"/>
            <a:r>
              <a:rPr lang="zh-CN" altLang="en-US" sz="4400" dirty="0" smtClean="0">
                <a:solidFill>
                  <a:schemeClr val="tx1"/>
                </a:solidFill>
                <a:cs typeface="+mn-ea"/>
                <a:sym typeface="+mn-lt"/>
              </a:rPr>
              <a:t>由于</a:t>
            </a:r>
            <a:r>
              <a:rPr lang="en-US" altLang="zh-CN" sz="4400" dirty="0" smtClean="0">
                <a:solidFill>
                  <a:schemeClr val="tx1"/>
                </a:solidFill>
                <a:cs typeface="+mn-ea"/>
                <a:sym typeface="+mn-lt"/>
              </a:rPr>
              <a:t>n</a:t>
            </a:r>
            <a:r>
              <a:rPr lang="zh-CN" altLang="en-US" sz="4400" dirty="0" smtClean="0">
                <a:solidFill>
                  <a:schemeClr val="tx1"/>
                </a:solidFill>
                <a:cs typeface="+mn-ea"/>
                <a:sym typeface="+mn-lt"/>
              </a:rPr>
              <a:t>较小，用</a:t>
            </a:r>
            <a:r>
              <a:rPr lang="en-US" altLang="zh-CN" sz="4400" dirty="0" smtClean="0">
                <a:solidFill>
                  <a:schemeClr val="tx1"/>
                </a:solidFill>
                <a:cs typeface="+mn-ea"/>
                <a:sym typeface="+mn-lt"/>
              </a:rPr>
              <a:t>list</a:t>
            </a:r>
            <a:r>
              <a:rPr lang="zh-CN" altLang="en-US" sz="4400" dirty="0" smtClean="0">
                <a:solidFill>
                  <a:schemeClr val="tx1"/>
                </a:solidFill>
                <a:cs typeface="+mn-ea"/>
                <a:sym typeface="+mn-lt"/>
              </a:rPr>
              <a:t>实现，一次查询是</a:t>
            </a:r>
            <a:r>
              <a:rPr lang="en-US" altLang="zh-CN" sz="4400" dirty="0" smtClean="0">
                <a:solidFill>
                  <a:schemeClr val="tx1"/>
                </a:solidFill>
                <a:cs typeface="+mn-ea"/>
                <a:sym typeface="+mn-lt"/>
              </a:rPr>
              <a:t>O(n)</a:t>
            </a:r>
            <a:r>
              <a:rPr lang="zh-CN" altLang="en-US" sz="4400" dirty="0" smtClean="0">
                <a:solidFill>
                  <a:schemeClr val="tx1"/>
                </a:solidFill>
                <a:cs typeface="+mn-ea"/>
                <a:sym typeface="+mn-lt"/>
              </a:rPr>
              <a:t>的，一次插入是</a:t>
            </a:r>
            <a:r>
              <a:rPr lang="en-US" altLang="zh-CN" sz="4400" dirty="0" smtClean="0">
                <a:solidFill>
                  <a:schemeClr val="tx1"/>
                </a:solidFill>
                <a:cs typeface="+mn-ea"/>
                <a:sym typeface="+mn-lt"/>
              </a:rPr>
              <a:t>O(n)</a:t>
            </a:r>
            <a:r>
              <a:rPr lang="zh-CN" altLang="en-US" sz="4400" dirty="0" smtClean="0">
                <a:solidFill>
                  <a:schemeClr val="tx1"/>
                </a:solidFill>
                <a:cs typeface="+mn-ea"/>
                <a:sym typeface="+mn-lt"/>
              </a:rPr>
              <a:t>的。</a:t>
            </a:r>
            <a:endParaRPr lang="zh-CN" altLang="en-US" sz="4400" dirty="0">
              <a:solidFill>
                <a:schemeClr val="tx1"/>
              </a:solidFill>
              <a:cs typeface="+mn-ea"/>
              <a:sym typeface="+mn-lt"/>
            </a:endParaRPr>
          </a:p>
        </p:txBody>
      </p:sp>
      <p:pic>
        <p:nvPicPr>
          <p:cNvPr id="8" name="图片 7"/>
          <p:cNvPicPr/>
          <p:nvPr/>
        </p:nvPicPr>
        <p:blipFill>
          <a:blip r:embed="rId3">
            <a:lum bright="34000" contrast="-8000"/>
          </a:blip>
          <a:srcRect l="20046" t="6270" r="19548" b="5808"/>
          <a:stretch>
            <a:fillRect/>
          </a:stretch>
        </p:blipFill>
        <p:spPr>
          <a:xfrm rot="5400000">
            <a:off x="7863687" y="-1672196"/>
            <a:ext cx="14781653" cy="18258971"/>
          </a:xfrm>
          <a:prstGeom prst="rect">
            <a:avLst/>
          </a:prstGeom>
          <a:noFill/>
          <a:ln w="9525">
            <a:noFill/>
          </a:ln>
        </p:spPr>
      </p:pic>
      <p:sp>
        <p:nvSpPr>
          <p:cNvPr id="9" name="文本框 8" descr="7b0a202020202262756c6c6574223a20227b5c2263617465676f727949645c223a31303030352c5c2274656d706c61746549645c223a32303233313332387d220a7d0a"/>
          <p:cNvSpPr txBox="1"/>
          <p:nvPr/>
        </p:nvSpPr>
        <p:spPr>
          <a:xfrm>
            <a:off x="7953828" y="661548"/>
            <a:ext cx="15414171" cy="13942278"/>
          </a:xfrm>
          <a:prstGeom prst="rect">
            <a:avLst/>
          </a:prstGeom>
          <a:noFill/>
          <a:ln>
            <a:noFill/>
          </a:ln>
        </p:spPr>
        <p:txBody>
          <a:bodyPr wrap="square" rtlCol="0">
            <a:spAutoFit/>
          </a:bodyPr>
          <a:lstStyle/>
          <a:p>
            <a:pPr algn="l"/>
            <a:r>
              <a:rPr lang="en-US" altLang="zh-CN" sz="36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#include &lt;bits/</a:t>
            </a:r>
            <a:r>
              <a:rPr lang="en-US" altLang="zh-CN" sz="3600" dirty="0" err="1">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stdc</a:t>
            </a:r>
            <a:r>
              <a:rPr lang="en-US" altLang="zh-CN" sz="36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++.h&gt;</a:t>
            </a:r>
          </a:p>
          <a:p>
            <a:pPr algn="l"/>
            <a:r>
              <a:rPr lang="en-US" altLang="zh-CN" sz="36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using namespace </a:t>
            </a:r>
            <a:r>
              <a:rPr lang="en-US" altLang="zh-CN" sz="3600" dirty="0" err="1">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std</a:t>
            </a:r>
            <a:r>
              <a:rPr lang="en-US" altLang="zh-CN" sz="36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a:t>
            </a:r>
          </a:p>
          <a:p>
            <a:pPr algn="l"/>
            <a:r>
              <a:rPr lang="en-US" altLang="zh-CN" sz="36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list&lt;</a:t>
            </a:r>
            <a:r>
              <a:rPr lang="en-US" altLang="zh-CN" sz="3600" dirty="0" err="1">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int</a:t>
            </a:r>
            <a:r>
              <a:rPr lang="en-US" altLang="zh-CN" sz="36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&gt;::iterator locate[100003];    //</a:t>
            </a:r>
            <a:r>
              <a:rPr lang="zh-CN" altLang="en-US" sz="36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小技巧</a:t>
            </a:r>
          </a:p>
          <a:p>
            <a:pPr algn="l"/>
            <a:r>
              <a:rPr lang="en-US" altLang="zh-CN" sz="3600" dirty="0" err="1">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int</a:t>
            </a:r>
            <a:r>
              <a:rPr lang="en-US" altLang="zh-CN" sz="36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 main(){</a:t>
            </a:r>
          </a:p>
          <a:p>
            <a:pPr algn="l"/>
            <a:r>
              <a:rPr lang="en-US" altLang="zh-CN" sz="36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   </a:t>
            </a:r>
            <a:r>
              <a:rPr lang="en-US" altLang="zh-CN" sz="3600" dirty="0" err="1">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int</a:t>
            </a:r>
            <a:r>
              <a:rPr lang="en-US" altLang="zh-CN" sz="36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 </a:t>
            </a:r>
            <a:r>
              <a:rPr lang="en-US" altLang="zh-CN" sz="3600" dirty="0" err="1">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n,a</a:t>
            </a:r>
            <a:r>
              <a:rPr lang="en-US" altLang="zh-CN" sz="36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 </a:t>
            </a:r>
            <a:r>
              <a:rPr lang="en-US" altLang="zh-CN" sz="3600" dirty="0" err="1">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cin</a:t>
            </a:r>
            <a:r>
              <a:rPr lang="en-US" altLang="zh-CN" sz="36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&gt;&gt;n&gt;&gt;a;</a:t>
            </a:r>
          </a:p>
          <a:p>
            <a:pPr algn="l"/>
            <a:r>
              <a:rPr lang="en-US" altLang="zh-CN" sz="36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   list&lt;</a:t>
            </a:r>
            <a:r>
              <a:rPr lang="en-US" altLang="zh-CN" sz="3600" dirty="0" err="1">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int</a:t>
            </a:r>
            <a:r>
              <a:rPr lang="en-US" altLang="zh-CN" sz="36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&gt; L;                        //</a:t>
            </a:r>
            <a:r>
              <a:rPr lang="zh-CN" altLang="en-US" sz="36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链表</a:t>
            </a:r>
          </a:p>
          <a:p>
            <a:pPr algn="l"/>
            <a:r>
              <a:rPr lang="zh-CN" altLang="en-US" sz="36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   </a:t>
            </a:r>
            <a:r>
              <a:rPr lang="en-US" altLang="zh-CN" sz="3600" dirty="0" err="1">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L.push_back</a:t>
            </a:r>
            <a:r>
              <a:rPr lang="en-US" altLang="zh-CN" sz="36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(a);                     //</a:t>
            </a:r>
            <a:r>
              <a:rPr lang="zh-CN" altLang="en-US" sz="36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插入第一个编号</a:t>
            </a:r>
          </a:p>
          <a:p>
            <a:pPr algn="l"/>
            <a:r>
              <a:rPr lang="zh-CN" altLang="en-US" sz="36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   </a:t>
            </a:r>
            <a:r>
              <a:rPr lang="en-US" altLang="zh-CN" sz="36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locate[a] = </a:t>
            </a:r>
            <a:r>
              <a:rPr lang="en-US" altLang="zh-CN" sz="3600" dirty="0" err="1">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L.begin</a:t>
            </a:r>
            <a:r>
              <a:rPr lang="en-US" altLang="zh-CN" sz="36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              //</a:t>
            </a:r>
            <a:r>
              <a:rPr lang="zh-CN" altLang="en-US" sz="36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迭代器地址存入数组</a:t>
            </a:r>
          </a:p>
          <a:p>
            <a:pPr algn="l"/>
            <a:r>
              <a:rPr lang="zh-CN" altLang="en-US" sz="36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   </a:t>
            </a:r>
            <a:r>
              <a:rPr lang="en-US" altLang="zh-CN" sz="36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n--;</a:t>
            </a:r>
          </a:p>
          <a:p>
            <a:pPr algn="l"/>
            <a:r>
              <a:rPr lang="en-US" altLang="zh-CN" sz="36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   while(n--){</a:t>
            </a:r>
          </a:p>
          <a:p>
            <a:pPr algn="l"/>
            <a:r>
              <a:rPr lang="en-US" altLang="zh-CN" sz="36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        </a:t>
            </a:r>
            <a:r>
              <a:rPr lang="en-US" altLang="zh-CN" sz="3600" dirty="0" err="1">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int</a:t>
            </a:r>
            <a:r>
              <a:rPr lang="en-US" altLang="zh-CN" sz="36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 </a:t>
            </a:r>
            <a:r>
              <a:rPr lang="en-US" altLang="zh-CN" sz="3600" dirty="0" err="1">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x,y,z</a:t>
            </a:r>
            <a:r>
              <a:rPr lang="en-US" altLang="zh-CN" sz="36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 </a:t>
            </a:r>
            <a:r>
              <a:rPr lang="en-US" altLang="zh-CN" sz="3600" dirty="0" err="1">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cin</a:t>
            </a:r>
            <a:r>
              <a:rPr lang="en-US" altLang="zh-CN" sz="36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&gt;&gt;x&gt;&gt;y&gt;&gt;z;</a:t>
            </a:r>
          </a:p>
          <a:p>
            <a:pPr algn="l"/>
            <a:r>
              <a:rPr lang="en-US" altLang="zh-CN" sz="36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        list&lt;</a:t>
            </a:r>
            <a:r>
              <a:rPr lang="en-US" altLang="zh-CN" sz="3600" dirty="0" err="1">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int</a:t>
            </a:r>
            <a:r>
              <a:rPr lang="en-US" altLang="zh-CN" sz="36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&gt;::iterator temp = locate[y];</a:t>
            </a:r>
          </a:p>
          <a:p>
            <a:pPr algn="l"/>
            <a:r>
              <a:rPr lang="en-US" altLang="zh-CN" sz="36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        if(z==0){                     //</a:t>
            </a:r>
            <a:r>
              <a:rPr lang="zh-CN" altLang="en-US" sz="36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把</a:t>
            </a:r>
            <a:r>
              <a:rPr lang="en-US" altLang="zh-CN" sz="36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x</a:t>
            </a:r>
            <a:r>
              <a:rPr lang="zh-CN" altLang="en-US" sz="36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插到</a:t>
            </a:r>
            <a:r>
              <a:rPr lang="en-US" altLang="zh-CN" sz="36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y</a:t>
            </a:r>
            <a:r>
              <a:rPr lang="zh-CN" altLang="en-US" sz="36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的左边</a:t>
            </a:r>
          </a:p>
          <a:p>
            <a:pPr algn="l"/>
            <a:r>
              <a:rPr lang="zh-CN" altLang="en-US" sz="36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            </a:t>
            </a:r>
            <a:r>
              <a:rPr lang="en-US" altLang="zh-CN" sz="3600" dirty="0" err="1">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L.insert</a:t>
            </a:r>
            <a:r>
              <a:rPr lang="en-US" altLang="zh-CN" sz="36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a:t>
            </a:r>
            <a:r>
              <a:rPr lang="en-US" altLang="zh-CN" sz="3600" dirty="0" err="1">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temp,x</a:t>
            </a:r>
            <a:r>
              <a:rPr lang="en-US" altLang="zh-CN" sz="36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a:t>
            </a:r>
          </a:p>
          <a:p>
            <a:pPr algn="l"/>
            <a:r>
              <a:rPr lang="en-US" altLang="zh-CN" sz="36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            locate[x] = --temp; //</a:t>
            </a:r>
            <a:r>
              <a:rPr lang="zh-CN" altLang="en-US" sz="36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将新插入的元素地址记录到数组中</a:t>
            </a:r>
          </a:p>
          <a:p>
            <a:pPr algn="l"/>
            <a:r>
              <a:rPr lang="zh-CN" altLang="en-US" sz="36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		</a:t>
            </a:r>
            <a:r>
              <a:rPr lang="en-US" altLang="zh-CN" sz="36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a:t>
            </a:r>
          </a:p>
          <a:p>
            <a:pPr algn="l"/>
            <a:r>
              <a:rPr lang="en-US" altLang="zh-CN" sz="36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   	    else{</a:t>
            </a:r>
          </a:p>
          <a:p>
            <a:pPr algn="l"/>
            <a:r>
              <a:rPr lang="en-US" altLang="zh-CN" sz="36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            </a:t>
            </a:r>
            <a:r>
              <a:rPr lang="en-US" altLang="zh-CN" sz="3600" dirty="0" err="1">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L.insert</a:t>
            </a:r>
            <a:r>
              <a:rPr lang="en-US" altLang="zh-CN" sz="36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a:t>
            </a:r>
            <a:r>
              <a:rPr lang="en-US" altLang="zh-CN" sz="3600" dirty="0" err="1">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temp,x</a:t>
            </a:r>
            <a:r>
              <a:rPr lang="en-US" altLang="zh-CN" sz="36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a:t>
            </a:r>
          </a:p>
          <a:p>
            <a:pPr algn="l"/>
            <a:r>
              <a:rPr lang="en-US" altLang="zh-CN" sz="36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            locate[x] = --temp;</a:t>
            </a:r>
          </a:p>
          <a:p>
            <a:pPr algn="l"/>
            <a:r>
              <a:rPr lang="en-US" altLang="zh-CN" sz="36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        }</a:t>
            </a:r>
          </a:p>
          <a:p>
            <a:pPr algn="l"/>
            <a:r>
              <a:rPr lang="en-US" altLang="zh-CN" sz="36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	}</a:t>
            </a:r>
          </a:p>
          <a:p>
            <a:pPr algn="l"/>
            <a:r>
              <a:rPr lang="en-US" altLang="zh-CN" sz="36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    for(list&lt;</a:t>
            </a:r>
            <a:r>
              <a:rPr lang="en-US" altLang="zh-CN" sz="3600" dirty="0" err="1">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int</a:t>
            </a:r>
            <a:r>
              <a:rPr lang="en-US" altLang="zh-CN" sz="36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&gt;::iterator it=</a:t>
            </a:r>
            <a:r>
              <a:rPr lang="en-US" altLang="zh-CN" sz="3600" dirty="0" err="1">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L.begin</a:t>
            </a:r>
            <a:r>
              <a:rPr lang="en-US" altLang="zh-CN" sz="36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();it!=</a:t>
            </a:r>
            <a:r>
              <a:rPr lang="en-US" altLang="zh-CN" sz="3600" dirty="0" err="1">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L.end</a:t>
            </a:r>
            <a:r>
              <a:rPr lang="en-US" altLang="zh-CN" sz="36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();it++)</a:t>
            </a:r>
          </a:p>
          <a:p>
            <a:pPr algn="l"/>
            <a:r>
              <a:rPr lang="en-US" altLang="zh-CN" sz="36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	    </a:t>
            </a:r>
            <a:r>
              <a:rPr lang="en-US" altLang="zh-CN" sz="3600" dirty="0" err="1">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cout</a:t>
            </a:r>
            <a:r>
              <a:rPr lang="en-US" altLang="zh-CN" sz="36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 &lt;&lt; *it &lt;&lt;" ";</a:t>
            </a:r>
          </a:p>
          <a:p>
            <a:pPr algn="l"/>
            <a:r>
              <a:rPr lang="en-US" altLang="zh-CN" sz="36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    return 0;</a:t>
            </a:r>
          </a:p>
          <a:p>
            <a:pPr algn="l"/>
            <a:r>
              <a:rPr lang="en-US" altLang="zh-CN" sz="36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a:t>
            </a:r>
          </a:p>
        </p:txBody>
      </p:sp>
    </p:spTree>
    <p:custDataLst>
      <p:tags r:id="rId1"/>
    </p:custDataLst>
    <p:extLst>
      <p:ext uri="{BB962C8B-B14F-4D97-AF65-F5344CB8AC3E}">
        <p14:creationId xmlns:p14="http://schemas.microsoft.com/office/powerpoint/2010/main" val="240651135"/>
      </p:ext>
    </p:extLst>
  </p:cSld>
  <p:clrMapOvr>
    <a:masterClrMapping/>
  </p:clrMapOvr>
  <p:timing>
    <p:tnLst>
      <p:par>
        <p:cTn id="1" dur="indefinite" restart="never" nodeType="tmRoot"/>
      </p:par>
    </p:tnLst>
    <p:bldLst>
      <p:bldP spid="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17112343" y="-85725"/>
            <a:ext cx="7247527" cy="13866495"/>
          </a:xfrm>
          <a:prstGeom prst="rect">
            <a:avLst/>
          </a:prstGeom>
          <a:solidFill>
            <a:srgbClr val="C2DDFF">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Times New Roman" panose="02020603050405020304" pitchFamily="18" charset="0"/>
              <a:cs typeface="Times New Roman" panose="02020603050405020304" pitchFamily="18" charset="0"/>
            </a:endParaRPr>
          </a:p>
        </p:txBody>
      </p:sp>
      <p:pic>
        <p:nvPicPr>
          <p:cNvPr id="6" name="图像" descr="图像"/>
          <p:cNvPicPr>
            <a:picLocks noChangeAspect="1"/>
          </p:cNvPicPr>
          <p:nvPr/>
        </p:nvPicPr>
        <p:blipFill>
          <a:blip r:embed="rId4">
            <a:alphaModFix amt="20000"/>
            <a:duotone>
              <a:prstClr val="black"/>
              <a:schemeClr val="accent1">
                <a:tint val="45000"/>
                <a:satMod val="400000"/>
              </a:schemeClr>
            </a:duotone>
          </a:blip>
          <a:srcRect/>
          <a:stretch>
            <a:fillRect/>
          </a:stretch>
        </p:blipFill>
        <p:spPr>
          <a:xfrm>
            <a:off x="898525" y="6704330"/>
            <a:ext cx="11792585" cy="7102475"/>
          </a:xfrm>
          <a:prstGeom prst="rect">
            <a:avLst/>
          </a:prstGeom>
          <a:ln w="12700" cap="flat">
            <a:noFill/>
            <a:miter lim="400000"/>
            <a:headEnd/>
            <a:tailEnd/>
          </a:ln>
          <a:effectLst/>
        </p:spPr>
      </p:pic>
      <p:pic>
        <p:nvPicPr>
          <p:cNvPr id="8" name="图像" descr="图像"/>
          <p:cNvPicPr>
            <a:picLocks noChangeAspect="1"/>
          </p:cNvPicPr>
          <p:nvPr/>
        </p:nvPicPr>
        <p:blipFill>
          <a:blip r:embed="rId5"/>
          <a:stretch>
            <a:fillRect/>
          </a:stretch>
        </p:blipFill>
        <p:spPr>
          <a:xfrm>
            <a:off x="20472400" y="448945"/>
            <a:ext cx="3541395" cy="575945"/>
          </a:xfrm>
          <a:prstGeom prst="rect">
            <a:avLst/>
          </a:prstGeom>
        </p:spPr>
      </p:pic>
      <p:sp>
        <p:nvSpPr>
          <p:cNvPr id="15" name="文本框 14" descr="7b0a202020202262756c6c6574223a20227b5c2263617465676f727949645c223a31303030352c5c2274656d706c61746549645c223a32303233313332387d220a7d0a"/>
          <p:cNvSpPr txBox="1"/>
          <p:nvPr/>
        </p:nvSpPr>
        <p:spPr>
          <a:xfrm>
            <a:off x="605790" y="3008630"/>
            <a:ext cx="17484725" cy="3668825"/>
          </a:xfrm>
          <a:prstGeom prst="rect">
            <a:avLst/>
          </a:prstGeom>
          <a:noFill/>
        </p:spPr>
        <p:txBody>
          <a:bodyPr wrap="square" rtlCol="0">
            <a:spAutoFit/>
          </a:bodyPr>
          <a:lstStyle/>
          <a:p>
            <a:pPr algn="l">
              <a:lnSpc>
                <a:spcPct val="150000"/>
              </a:lnSpc>
            </a:pPr>
            <a:r>
              <a:rPr lang="zh-CN" altLang="en-US" sz="4000" b="1" dirty="0" smtClean="0">
                <a:solidFill>
                  <a:srgbClr val="2E7EF0"/>
                </a:solidFill>
                <a:latin typeface="Times New Roman" panose="02020603050405020304" pitchFamily="18" charset="0"/>
                <a:ea typeface="思源宋体 CN" panose="02020400000000000000" charset="-122"/>
                <a:cs typeface="Times New Roman" panose="02020603050405020304" pitchFamily="18" charset="0"/>
              </a:rPr>
              <a:t>【特征】</a:t>
            </a:r>
            <a:r>
              <a:rPr lang="en-US" altLang="zh-CN" sz="4000" b="1" dirty="0" smtClean="0">
                <a:solidFill>
                  <a:srgbClr val="2E7EF0"/>
                </a:solidFill>
                <a:latin typeface="Times New Roman" panose="02020603050405020304" pitchFamily="18" charset="0"/>
                <a:ea typeface="思源宋体 CN" panose="02020400000000000000" charset="-122"/>
                <a:cs typeface="Times New Roman" panose="02020603050405020304" pitchFamily="18" charset="0"/>
              </a:rPr>
              <a:t>   </a:t>
            </a:r>
            <a:endParaRPr lang="en-US" altLang="zh-CN" sz="4000" b="1" dirty="0">
              <a:solidFill>
                <a:srgbClr val="2E7EF0"/>
              </a:solidFill>
              <a:latin typeface="Times New Roman" panose="02020603050405020304" pitchFamily="18" charset="0"/>
              <a:ea typeface="思源宋体 CN" panose="02020400000000000000" charset="-122"/>
              <a:cs typeface="Times New Roman" panose="02020603050405020304" pitchFamily="18" charset="0"/>
            </a:endParaRPr>
          </a:p>
          <a:p>
            <a:pPr lvl="2" algn="l">
              <a:lnSpc>
                <a:spcPct val="150000"/>
              </a:lnSpc>
              <a:buBlip>
                <a:blip r:embed="rId6"/>
              </a:buBlip>
            </a:pPr>
            <a:r>
              <a:rPr lang="zh-CN" altLang="en-US" sz="4000" b="1"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先进先出  </a:t>
            </a:r>
            <a:r>
              <a:rPr lang="en-US" altLang="zh-CN" sz="4000" b="1"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FIFO(</a:t>
            </a:r>
            <a:r>
              <a:rPr lang="en-US" altLang="zh-CN" sz="4000" b="1"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First in First Out </a:t>
            </a:r>
            <a:r>
              <a:rPr lang="en-US" altLang="zh-CN" sz="4000" b="1"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endParaRPr lang="zh-CN" altLang="en-US" sz="4000" b="1" dirty="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lvl="0" algn="l">
              <a:lnSpc>
                <a:spcPct val="150000"/>
              </a:lnSpc>
              <a:buBlip>
                <a:blip r:embed="rId6"/>
              </a:buBlip>
            </a:pPr>
            <a:r>
              <a:rPr lang="en-US" altLang="zh-CN" sz="4000" b="1"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    </a:t>
            </a:r>
            <a:r>
              <a:rPr lang="zh-CN" altLang="en-US" sz="4000" b="1"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只能从队头离开队列</a:t>
            </a:r>
          </a:p>
          <a:p>
            <a:pPr lvl="0" algn="l">
              <a:lnSpc>
                <a:spcPct val="150000"/>
              </a:lnSpc>
              <a:buBlip>
                <a:blip r:embed="rId6"/>
              </a:buBlip>
            </a:pPr>
            <a:r>
              <a:rPr lang="en-US" altLang="zh-CN" sz="4000" b="1"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    </a:t>
            </a:r>
            <a:r>
              <a:rPr lang="zh-CN" altLang="en-US" sz="4000" b="1"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只能从队尾进入队列</a:t>
            </a:r>
          </a:p>
        </p:txBody>
      </p:sp>
      <p:sp>
        <p:nvSpPr>
          <p:cNvPr id="38" name="文本框 37"/>
          <p:cNvSpPr txBox="1"/>
          <p:nvPr/>
        </p:nvSpPr>
        <p:spPr>
          <a:xfrm>
            <a:off x="652145" y="771525"/>
            <a:ext cx="7829550" cy="953135"/>
          </a:xfrm>
          <a:prstGeom prst="rect">
            <a:avLst/>
          </a:prstGeom>
          <a:noFill/>
        </p:spPr>
        <p:txBody>
          <a:bodyPr wrap="square">
            <a:spAutoFit/>
          </a:bodyPr>
          <a:lstStyle/>
          <a:p>
            <a:pPr algn="l"/>
            <a:r>
              <a:rPr lang="en-US" altLang="zh-CN" sz="5600" b="1" spc="600" dirty="0">
                <a:solidFill>
                  <a:schemeClr val="bg1"/>
                </a:solidFill>
                <a:latin typeface="Times New Roman" panose="02020603050405020304" pitchFamily="18" charset="0"/>
                <a:ea typeface="思源宋体 CN Heavy" panose="02020900000000000000" charset="-122"/>
                <a:cs typeface="Times New Roman" panose="02020603050405020304" pitchFamily="18" charset="0"/>
              </a:rPr>
              <a:t>python</a:t>
            </a:r>
            <a:r>
              <a:rPr lang="zh-CN" altLang="en-US" sz="5600" b="1" spc="600" dirty="0">
                <a:solidFill>
                  <a:schemeClr val="bg1"/>
                </a:solidFill>
                <a:latin typeface="Times New Roman" panose="02020603050405020304" pitchFamily="18" charset="0"/>
                <a:ea typeface="思源宋体 CN Heavy" panose="02020900000000000000" charset="-122"/>
                <a:cs typeface="Times New Roman" panose="02020603050405020304" pitchFamily="18" charset="0"/>
              </a:rPr>
              <a:t>版本</a:t>
            </a:r>
          </a:p>
        </p:txBody>
      </p:sp>
      <p:grpSp>
        <p:nvGrpSpPr>
          <p:cNvPr id="7" name="组合 6"/>
          <p:cNvGrpSpPr/>
          <p:nvPr/>
        </p:nvGrpSpPr>
        <p:grpSpPr>
          <a:xfrm>
            <a:off x="0" y="-30480"/>
            <a:ext cx="24384000" cy="2524760"/>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latin typeface="Times New Roman" panose="02020603050405020304" pitchFamily="18" charset="0"/>
                <a:cs typeface="Times New Roman" panose="02020603050405020304" pitchFamily="18" charset="0"/>
              </a:endParaRPr>
            </a:p>
          </p:txBody>
        </p:sp>
        <p:pic>
          <p:nvPicPr>
            <p:cNvPr id="5" name="图像" descr="图像"/>
            <p:cNvPicPr>
              <a:picLocks noChangeAspect="1"/>
            </p:cNvPicPr>
            <p:nvPr/>
          </p:nvPicPr>
          <p:blipFill>
            <a:blip r:embed="rId5"/>
            <a:stretch>
              <a:fillRect/>
            </a:stretch>
          </p:blipFill>
          <p:spPr>
            <a:xfrm>
              <a:off x="32440" y="907"/>
              <a:ext cx="5577" cy="907"/>
            </a:xfrm>
            <a:prstGeom prst="rect">
              <a:avLst/>
            </a:prstGeom>
          </p:spPr>
        </p:pic>
        <p:sp>
          <p:nvSpPr>
            <p:cNvPr id="11" name="文本框 10"/>
            <p:cNvSpPr txBox="1"/>
            <p:nvPr/>
          </p:nvSpPr>
          <p:spPr>
            <a:xfrm>
              <a:off x="1027" y="1215"/>
              <a:ext cx="13506" cy="1501"/>
            </a:xfrm>
            <a:prstGeom prst="rect">
              <a:avLst/>
            </a:prstGeom>
            <a:noFill/>
          </p:spPr>
          <p:txBody>
            <a:bodyPr wrap="square">
              <a:spAutoFit/>
            </a:bodyPr>
            <a:lstStyle/>
            <a:p>
              <a:pPr algn="l"/>
              <a:r>
                <a:rPr lang="en-US" altLang="zh-CN" sz="5600" b="1" spc="600" dirty="0" smtClean="0">
                  <a:solidFill>
                    <a:schemeClr val="bg1"/>
                  </a:solidFill>
                  <a:latin typeface="Times New Roman" panose="02020603050405020304" pitchFamily="18" charset="0"/>
                  <a:ea typeface="思源宋体 CN Heavy" panose="02020900000000000000" charset="-122"/>
                  <a:cs typeface="Times New Roman" panose="02020603050405020304" pitchFamily="18" charset="0"/>
                </a:rPr>
                <a:t>3.3 </a:t>
              </a:r>
              <a:r>
                <a:rPr lang="zh-CN" altLang="en-US" sz="5600" b="1" spc="600" dirty="0" smtClean="0">
                  <a:solidFill>
                    <a:schemeClr val="bg1"/>
                  </a:solidFill>
                  <a:latin typeface="Times New Roman" panose="02020603050405020304" pitchFamily="18" charset="0"/>
                  <a:ea typeface="思源宋体 CN Heavy" panose="02020900000000000000" charset="-122"/>
                  <a:cs typeface="Times New Roman" panose="02020603050405020304" pitchFamily="18" charset="0"/>
                </a:rPr>
                <a:t>队列</a:t>
              </a:r>
              <a:endParaRPr lang="zh-CN" altLang="en-US" sz="5600" b="1" spc="600" dirty="0">
                <a:solidFill>
                  <a:schemeClr val="bg1"/>
                </a:solidFill>
                <a:latin typeface="Times New Roman" panose="02020603050405020304" pitchFamily="18" charset="0"/>
                <a:ea typeface="思源宋体 CN Heavy" panose="02020900000000000000" charset="-122"/>
                <a:cs typeface="Times New Roman" panose="02020603050405020304" pitchFamily="18" charset="0"/>
              </a:endParaRPr>
            </a:p>
          </p:txBody>
        </p:sp>
      </p:grpSp>
      <p:pic>
        <p:nvPicPr>
          <p:cNvPr id="10" name="图片 9" descr="图片包含 图形用户界面&#10;&#10;描述已自动生成"/>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7867086" y="7095785"/>
            <a:ext cx="6379732" cy="6379732"/>
          </a:xfrm>
          <a:prstGeom prst="rect">
            <a:avLst/>
          </a:prstGeom>
        </p:spPr>
      </p:pic>
      <p:sp>
        <p:nvSpPr>
          <p:cNvPr id="13" name="文本框 12" descr="7b0a202020202262756c6c6574223a20227b5c2263617465676f727949645c223a31303030352c5c2274656d706c61746549645c223a32303233313332387d220a7d0a"/>
          <p:cNvSpPr txBox="1"/>
          <p:nvPr/>
        </p:nvSpPr>
        <p:spPr>
          <a:xfrm>
            <a:off x="486092" y="10165397"/>
            <a:ext cx="17484725" cy="2183765"/>
          </a:xfrm>
          <a:prstGeom prst="rect">
            <a:avLst/>
          </a:prstGeom>
          <a:noFill/>
        </p:spPr>
        <p:txBody>
          <a:bodyPr wrap="square" rtlCol="0">
            <a:spAutoFit/>
          </a:bodyPr>
          <a:lstStyle/>
          <a:p>
            <a:pPr algn="l">
              <a:lnSpc>
                <a:spcPct val="170000"/>
              </a:lnSpc>
            </a:pPr>
            <a:r>
              <a:rPr lang="zh-CN" altLang="en-US" sz="4000" b="1" dirty="0">
                <a:solidFill>
                  <a:srgbClr val="2E7EF0"/>
                </a:solidFill>
                <a:latin typeface="Times New Roman" panose="02020603050405020304" pitchFamily="18" charset="0"/>
                <a:ea typeface="思源宋体 CN" panose="02020400000000000000" charset="-122"/>
                <a:cs typeface="Times New Roman" panose="02020603050405020304" pitchFamily="18" charset="0"/>
              </a:rPr>
              <a:t>【缺点】</a:t>
            </a:r>
            <a:r>
              <a:rPr lang="en-US" altLang="zh-CN" sz="4000" b="1" dirty="0">
                <a:solidFill>
                  <a:srgbClr val="2E7EF0"/>
                </a:solidFill>
                <a:latin typeface="Times New Roman" panose="02020603050405020304" pitchFamily="18" charset="0"/>
                <a:ea typeface="思源宋体 CN" panose="02020400000000000000" charset="-122"/>
                <a:cs typeface="Times New Roman" panose="02020603050405020304" pitchFamily="18" charset="0"/>
              </a:rPr>
              <a:t>   </a:t>
            </a:r>
          </a:p>
          <a:p>
            <a:pPr lvl="2" indent="0" algn="l">
              <a:lnSpc>
                <a:spcPct val="170000"/>
              </a:lnSpc>
              <a:buBlip>
                <a:blip r:embed="rId6"/>
              </a:buBlip>
            </a:pPr>
            <a:r>
              <a:rPr lang="en-US" altLang="zh-CN" sz="4000" b="1"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    </a:t>
            </a:r>
            <a:r>
              <a:rPr lang="zh-CN" altLang="en-US" sz="4000" b="1"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队列的查找慢，从头到尾一个个查找</a:t>
            </a:r>
          </a:p>
        </p:txBody>
      </p:sp>
      <p:pic>
        <p:nvPicPr>
          <p:cNvPr id="3" name="图片 2"/>
          <p:cNvPicPr>
            <a:picLocks noChangeAspect="1"/>
          </p:cNvPicPr>
          <p:nvPr/>
        </p:nvPicPr>
        <p:blipFill>
          <a:blip r:embed="rId8"/>
          <a:stretch>
            <a:fillRect/>
          </a:stretch>
        </p:blipFill>
        <p:spPr>
          <a:xfrm>
            <a:off x="1771653" y="7372080"/>
            <a:ext cx="13657033" cy="2268534"/>
          </a:xfrm>
          <a:prstGeom prst="rect">
            <a:avLst/>
          </a:prstGeom>
        </p:spPr>
      </p:pic>
    </p:spTree>
    <p:custDataLst>
      <p:tags r:id="rId1"/>
    </p:custDataLst>
    <p:extLst>
      <p:ext uri="{BB962C8B-B14F-4D97-AF65-F5344CB8AC3E}">
        <p14:creationId xmlns:p14="http://schemas.microsoft.com/office/powerpoint/2010/main" val="1713484523"/>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up)">
                                      <p:cBhvr>
                                        <p:cTn id="7" dur="500"/>
                                        <p:tgtEl>
                                          <p:spTgt spid="15"/>
                                        </p:tgtEl>
                                      </p:cBhvr>
                                    </p:animEffect>
                                  </p:childTnLst>
                                </p:cTn>
                              </p:par>
                              <p:par>
                                <p:cTn id="8" presetID="2" presetClass="entr" presetSubtype="4"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 calcmode="lin" valueType="num">
                                      <p:cBhvr additive="base">
                                        <p:cTn id="10" dur="500" fill="hold"/>
                                        <p:tgtEl>
                                          <p:spTgt spid="10"/>
                                        </p:tgtEl>
                                        <p:attrNameLst>
                                          <p:attrName>ppt_x</p:attrName>
                                        </p:attrNameLst>
                                      </p:cBhvr>
                                      <p:tavLst>
                                        <p:tav tm="0">
                                          <p:val>
                                            <p:strVal val="#ppt_x"/>
                                          </p:val>
                                        </p:tav>
                                        <p:tav tm="100000">
                                          <p:val>
                                            <p:strVal val="#ppt_x"/>
                                          </p:val>
                                        </p:tav>
                                      </p:tavLst>
                                    </p:anim>
                                    <p:anim calcmode="lin" valueType="num">
                                      <p:cBhvr additive="base">
                                        <p:cTn id="11" dur="500" fill="hold"/>
                                        <p:tgtEl>
                                          <p:spTgt spid="10"/>
                                        </p:tgtEl>
                                        <p:attrNameLst>
                                          <p:attrName>ppt_y</p:attrName>
                                        </p:attrNameLst>
                                      </p:cBhvr>
                                      <p:tavLst>
                                        <p:tav tm="0">
                                          <p:val>
                                            <p:strVal val="1+#ppt_h/2"/>
                                          </p:val>
                                        </p:tav>
                                        <p:tav tm="100000">
                                          <p:val>
                                            <p:strVal val="#ppt_y"/>
                                          </p:val>
                                        </p:tav>
                                      </p:tavLst>
                                    </p:anim>
                                  </p:childTnLst>
                                </p:cTn>
                              </p:par>
                            </p:childTnLst>
                          </p:cTn>
                        </p:par>
                        <p:par>
                          <p:cTn id="12" fill="hold">
                            <p:stCondLst>
                              <p:cond delay="500"/>
                            </p:stCondLst>
                            <p:childTnLst>
                              <p:par>
                                <p:cTn id="13" presetID="22" presetClass="entr" presetSubtype="1" fill="hold" grpId="0" nodeType="after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wipe(up)">
                                      <p:cBhvr>
                                        <p:cTn id="1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5" grpId="1"/>
      <p:bldP spid="13" grpId="0"/>
      <p:bldP spid="13" grpId="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12762865" y="-85725"/>
            <a:ext cx="11597005" cy="13866495"/>
          </a:xfrm>
          <a:prstGeom prst="rect">
            <a:avLst/>
          </a:prstGeom>
          <a:solidFill>
            <a:srgbClr val="C2DDFF">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pic>
        <p:nvPicPr>
          <p:cNvPr id="6" name="图像" descr="图像"/>
          <p:cNvPicPr>
            <a:picLocks noChangeAspect="1"/>
          </p:cNvPicPr>
          <p:nvPr/>
        </p:nvPicPr>
        <p:blipFill>
          <a:blip r:embed="rId5">
            <a:alphaModFix amt="20000"/>
            <a:duotone>
              <a:prstClr val="black"/>
              <a:schemeClr val="accent1">
                <a:tint val="45000"/>
                <a:satMod val="400000"/>
              </a:schemeClr>
            </a:duotone>
          </a:blip>
          <a:srcRect/>
          <a:stretch>
            <a:fillRect/>
          </a:stretch>
        </p:blipFill>
        <p:spPr>
          <a:xfrm>
            <a:off x="898525" y="6704330"/>
            <a:ext cx="11792585" cy="7102475"/>
          </a:xfrm>
          <a:prstGeom prst="rect">
            <a:avLst/>
          </a:prstGeom>
          <a:ln w="12700" cap="flat">
            <a:noFill/>
            <a:miter lim="400000"/>
            <a:headEnd/>
            <a:tailEnd/>
          </a:ln>
          <a:effectLst/>
        </p:spPr>
      </p:pic>
      <p:pic>
        <p:nvPicPr>
          <p:cNvPr id="8" name="图像" descr="图像"/>
          <p:cNvPicPr>
            <a:picLocks noChangeAspect="1"/>
          </p:cNvPicPr>
          <p:nvPr/>
        </p:nvPicPr>
        <p:blipFill>
          <a:blip r:embed="rId6"/>
          <a:stretch>
            <a:fillRect/>
          </a:stretch>
        </p:blipFill>
        <p:spPr>
          <a:xfrm>
            <a:off x="20472400" y="448945"/>
            <a:ext cx="3541395" cy="575945"/>
          </a:xfrm>
          <a:prstGeom prst="rect">
            <a:avLst/>
          </a:prstGeom>
        </p:spPr>
      </p:pic>
      <p:sp>
        <p:nvSpPr>
          <p:cNvPr id="15" name="文本框 14" descr="7b0a202020202262756c6c6574223a20227b5c2263617465676f727949645c223a31303030352c5c2274656d706c61746549645c223a32303233313332387d220a7d0a"/>
          <p:cNvSpPr txBox="1"/>
          <p:nvPr/>
        </p:nvSpPr>
        <p:spPr>
          <a:xfrm>
            <a:off x="652145" y="3173730"/>
            <a:ext cx="14614525" cy="6369685"/>
          </a:xfrm>
          <a:prstGeom prst="rect">
            <a:avLst/>
          </a:prstGeom>
          <a:noFill/>
        </p:spPr>
        <p:txBody>
          <a:bodyPr wrap="square" rtlCol="0">
            <a:spAutoFit/>
          </a:bodyPr>
          <a:lstStyle/>
          <a:p>
            <a:pPr algn="l">
              <a:lnSpc>
                <a:spcPct val="170000"/>
              </a:lnSpc>
            </a:pPr>
            <a:r>
              <a:rPr lang="en-US" altLang="zh-CN" sz="4000" b="1" dirty="0">
                <a:solidFill>
                  <a:srgbClr val="2E7EF0"/>
                </a:solidFill>
                <a:latin typeface="思源宋体 CN" panose="02020400000000000000" charset="-122"/>
                <a:ea typeface="思源宋体 CN" panose="02020400000000000000" charset="-122"/>
                <a:cs typeface="思源宋体 CN" panose="02020400000000000000" charset="-122"/>
              </a:rPr>
              <a:t>   </a:t>
            </a:r>
          </a:p>
          <a:p>
            <a:pPr lvl="2" algn="l">
              <a:lnSpc>
                <a:spcPct val="170000"/>
              </a:lnSpc>
              <a:buBlip>
                <a:blip r:embed="rId7"/>
              </a:buBlip>
            </a:pPr>
            <a:r>
              <a:rPr lang="zh-CN" altLang="en-US" sz="4000" b="1" dirty="0">
                <a:solidFill>
                  <a:schemeClr val="tx1"/>
                </a:solidFill>
                <a:latin typeface="思源宋体 CN" panose="02020400000000000000" charset="-122"/>
                <a:ea typeface="思源宋体 CN" panose="02020400000000000000" charset="-122"/>
                <a:cs typeface="思源宋体 CN" panose="02020400000000000000" charset="-122"/>
              </a:rPr>
              <a:t>用一组连续的存储单元依次存放队列元素</a:t>
            </a:r>
          </a:p>
          <a:p>
            <a:pPr lvl="2" algn="l">
              <a:lnSpc>
                <a:spcPct val="170000"/>
              </a:lnSpc>
              <a:buBlip>
                <a:blip r:embed="rId7"/>
              </a:buBlip>
            </a:pPr>
            <a:r>
              <a:rPr lang="zh-CN" altLang="en-US" sz="4000" b="1" dirty="0">
                <a:solidFill>
                  <a:schemeClr val="tx1"/>
                </a:solidFill>
                <a:latin typeface="思源宋体 CN" panose="02020400000000000000" charset="-122"/>
                <a:ea typeface="思源宋体 CN" panose="02020400000000000000" charset="-122"/>
                <a:cs typeface="思源宋体 CN" panose="02020400000000000000" charset="-122"/>
              </a:rPr>
              <a:t>head指示队列头元素</a:t>
            </a:r>
          </a:p>
          <a:p>
            <a:pPr lvl="2" algn="l">
              <a:lnSpc>
                <a:spcPct val="170000"/>
              </a:lnSpc>
              <a:buBlip>
                <a:blip r:embed="rId7"/>
              </a:buBlip>
            </a:pPr>
            <a:r>
              <a:rPr lang="zh-CN" altLang="en-US" sz="4000" b="1" dirty="0">
                <a:solidFill>
                  <a:schemeClr val="tx1"/>
                </a:solidFill>
                <a:latin typeface="思源宋体 CN" panose="02020400000000000000" charset="-122"/>
                <a:ea typeface="思源宋体 CN" panose="02020400000000000000" charset="-122"/>
                <a:cs typeface="思源宋体 CN" panose="02020400000000000000" charset="-122"/>
              </a:rPr>
              <a:t>rear指向尾元素</a:t>
            </a:r>
          </a:p>
          <a:p>
            <a:pPr lvl="2" algn="l">
              <a:lnSpc>
                <a:spcPct val="170000"/>
              </a:lnSpc>
              <a:buBlip>
                <a:blip r:embed="rId7"/>
              </a:buBlip>
            </a:pPr>
            <a:r>
              <a:rPr lang="zh-CN" altLang="en-US" sz="4000" b="1" dirty="0">
                <a:solidFill>
                  <a:schemeClr val="tx1"/>
                </a:solidFill>
                <a:latin typeface="思源宋体 CN" panose="02020400000000000000" charset="-122"/>
                <a:ea typeface="思源宋体 CN" panose="02020400000000000000" charset="-122"/>
                <a:cs typeface="思源宋体 CN" panose="02020400000000000000" charset="-122"/>
              </a:rPr>
              <a:t>当head和rear走到底时，下一步回到开始的位</a:t>
            </a:r>
          </a:p>
          <a:p>
            <a:pPr lvl="2" indent="0" algn="l">
              <a:lnSpc>
                <a:spcPct val="170000"/>
              </a:lnSpc>
            </a:pPr>
            <a:r>
              <a:rPr lang="en-US" altLang="zh-CN" sz="4000" b="1" dirty="0">
                <a:solidFill>
                  <a:schemeClr val="tx1"/>
                </a:solidFill>
                <a:latin typeface="思源宋体 CN" panose="02020400000000000000" charset="-122"/>
                <a:ea typeface="思源宋体 CN" panose="02020400000000000000" charset="-122"/>
                <a:cs typeface="思源宋体 CN" panose="02020400000000000000" charset="-122"/>
              </a:rPr>
              <a:t>       </a:t>
            </a:r>
            <a:r>
              <a:rPr lang="zh-CN" altLang="en-US" sz="4000" b="1" dirty="0">
                <a:solidFill>
                  <a:schemeClr val="tx1"/>
                </a:solidFill>
                <a:latin typeface="思源宋体 CN" panose="02020400000000000000" charset="-122"/>
                <a:ea typeface="思源宋体 CN" panose="02020400000000000000" charset="-122"/>
                <a:cs typeface="思源宋体 CN" panose="02020400000000000000" charset="-122"/>
              </a:rPr>
              <a:t>置，从而在这组连续空间内循环。</a:t>
            </a:r>
          </a:p>
        </p:txBody>
      </p:sp>
      <p:sp>
        <p:nvSpPr>
          <p:cNvPr id="38" name="文本框 37"/>
          <p:cNvSpPr txBox="1"/>
          <p:nvPr/>
        </p:nvSpPr>
        <p:spPr>
          <a:xfrm>
            <a:off x="652145" y="771525"/>
            <a:ext cx="7829550"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0" y="-30480"/>
            <a:ext cx="24384000" cy="2524760"/>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p>
          </p:txBody>
        </p:sp>
        <p:pic>
          <p:nvPicPr>
            <p:cNvPr id="5" name="图像" descr="图像"/>
            <p:cNvPicPr>
              <a:picLocks noChangeAspect="1"/>
            </p:cNvPicPr>
            <p:nvPr/>
          </p:nvPicPr>
          <p:blipFill>
            <a:blip r:embed="rId6"/>
            <a:stretch>
              <a:fillRect/>
            </a:stretch>
          </p:blipFill>
          <p:spPr>
            <a:xfrm>
              <a:off x="32440" y="907"/>
              <a:ext cx="5577" cy="907"/>
            </a:xfrm>
            <a:prstGeom prst="rect">
              <a:avLst/>
            </a:prstGeom>
          </p:spPr>
        </p:pic>
        <p:sp>
          <p:nvSpPr>
            <p:cNvPr id="11" name="文本框 10"/>
            <p:cNvSpPr txBox="1"/>
            <p:nvPr/>
          </p:nvSpPr>
          <p:spPr>
            <a:xfrm>
              <a:off x="1027" y="1215"/>
              <a:ext cx="13506" cy="1501"/>
            </a:xfrm>
            <a:prstGeom prst="rect">
              <a:avLst/>
            </a:prstGeom>
            <a:noFill/>
          </p:spPr>
          <p:txBody>
            <a:bodyPr wrap="square">
              <a:spAutoFit/>
            </a:bodyPr>
            <a:lstStyle/>
            <a:p>
              <a:pPr algn="l"/>
              <a:r>
                <a:rPr lang="zh-CN" altLang="en-US" sz="5600" b="1" spc="600" dirty="0">
                  <a:solidFill>
                    <a:schemeClr val="bg1"/>
                  </a:solidFill>
                  <a:latin typeface="思源宋体 CN Heavy" panose="02020900000000000000" charset="-122"/>
                  <a:ea typeface="思源宋体 CN Heavy" panose="02020900000000000000" charset="-122"/>
                </a:rPr>
                <a:t>循环</a:t>
              </a:r>
              <a:r>
                <a:rPr lang="zh-CN" altLang="en-US" sz="5600" b="1" spc="600" dirty="0" smtClean="0">
                  <a:solidFill>
                    <a:schemeClr val="bg1"/>
                  </a:solidFill>
                  <a:latin typeface="思源宋体 CN Heavy" panose="02020900000000000000" charset="-122"/>
                  <a:ea typeface="思源宋体 CN Heavy" panose="02020900000000000000" charset="-122"/>
                </a:rPr>
                <a:t>队列：避免溢出</a:t>
              </a:r>
              <a:endParaRPr lang="zh-CN" altLang="en-US" sz="5600" b="1" spc="600" dirty="0">
                <a:solidFill>
                  <a:schemeClr val="bg1"/>
                </a:solidFill>
                <a:latin typeface="思源宋体 CN Heavy" panose="02020900000000000000" charset="-122"/>
                <a:ea typeface="思源宋体 CN Heavy" panose="02020900000000000000" charset="-122"/>
              </a:endParaRPr>
            </a:p>
          </p:txBody>
        </p:sp>
      </p:grpSp>
      <p:pic>
        <p:nvPicPr>
          <p:cNvPr id="1026" name="Picture 2" descr="C:\Users\ECUST\AppData\Local\Temp\ksohtml18604\wps1.png"/>
          <p:cNvPicPr>
            <a:picLocks noChangeAspect="1" noChangeArrowheads="1"/>
          </p:cNvPicPr>
          <p:nvPr>
            <p:custDataLst>
              <p:tags r:id="rId2"/>
            </p:custDataLst>
          </p:nvPr>
        </p:nvPicPr>
        <p:blipFill>
          <a:blip r:embed="rId8">
            <a:extLst>
              <a:ext uri="{28A0092B-C50C-407E-A947-70E740481C1C}">
                <a14:useLocalDpi xmlns:a14="http://schemas.microsoft.com/office/drawing/2010/main" val="0"/>
              </a:ext>
            </a:extLst>
          </a:blip>
          <a:srcRect/>
          <a:stretch>
            <a:fillRect/>
          </a:stretch>
        </p:blipFill>
        <p:spPr bwMode="auto">
          <a:xfrm>
            <a:off x="13721503" y="4630057"/>
            <a:ext cx="9619918" cy="5937250"/>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1671523032"/>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up)">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5" grpId="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2400" y="448945"/>
            <a:ext cx="3541395" cy="575945"/>
          </a:xfrm>
          <a:prstGeom prst="rect">
            <a:avLst/>
          </a:prstGeom>
        </p:spPr>
      </p:pic>
      <p:sp>
        <p:nvSpPr>
          <p:cNvPr id="15" name="文本框 14" descr="7b0a202020202262756c6c6574223a20227b5c2263617465676f727949645c223a31303030352c5c2274656d706c61746549645c223a32303233313332387d220a7d0a"/>
          <p:cNvSpPr txBox="1"/>
          <p:nvPr/>
        </p:nvSpPr>
        <p:spPr>
          <a:xfrm>
            <a:off x="605790" y="2643505"/>
            <a:ext cx="20396381" cy="8463855"/>
          </a:xfrm>
          <a:prstGeom prst="rect">
            <a:avLst/>
          </a:prstGeom>
          <a:noFill/>
        </p:spPr>
        <p:txBody>
          <a:bodyPr wrap="square" rtlCol="0">
            <a:spAutoFit/>
          </a:bodyPr>
          <a:lstStyle/>
          <a:p>
            <a:pPr algn="l">
              <a:lnSpc>
                <a:spcPct val="170000"/>
              </a:lnSpc>
            </a:pP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使用</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C++</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的</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STL queue</a:t>
            </a:r>
            <a:r>
              <a:rPr lang="zh-CN" altLang="en-US" sz="40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，不用</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自己管理队列，代码很简洁。队列的部分</a:t>
            </a:r>
            <a:r>
              <a:rPr lang="zh-CN" altLang="en-US" sz="40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操作：</a:t>
            </a:r>
            <a:endPar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algn="l">
              <a:lnSpc>
                <a:spcPct val="170000"/>
              </a:lnSpc>
            </a:pP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	</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queue&lt;Type&gt; q;      //</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定义队列，</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Type</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为数据类型，如</a:t>
            </a:r>
            <a:r>
              <a:rPr lang="en-US" altLang="zh-CN" sz="40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rPr>
              <a:t>int</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float</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char</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等</a:t>
            </a:r>
          </a:p>
          <a:p>
            <a:pPr algn="l">
              <a:lnSpc>
                <a:spcPct val="170000"/>
              </a:lnSpc>
            </a:pP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	</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q. push(item);        //</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把</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item</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放进队列</a:t>
            </a:r>
          </a:p>
          <a:p>
            <a:pPr algn="l">
              <a:lnSpc>
                <a:spcPct val="170000"/>
              </a:lnSpc>
            </a:pP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	</a:t>
            </a:r>
            <a:r>
              <a:rPr lang="en-US" altLang="zh-CN" sz="40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rPr>
              <a:t>q.front</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	</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　　       </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返回队首元素，但不会删除</a:t>
            </a:r>
          </a:p>
          <a:p>
            <a:pPr algn="l">
              <a:lnSpc>
                <a:spcPct val="170000"/>
              </a:lnSpc>
            </a:pP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	</a:t>
            </a:r>
            <a:r>
              <a:rPr lang="en-US" altLang="zh-CN" sz="40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rPr>
              <a:t>q.pop</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 		       //</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删除队首元素</a:t>
            </a:r>
          </a:p>
          <a:p>
            <a:pPr algn="l">
              <a:lnSpc>
                <a:spcPct val="170000"/>
              </a:lnSpc>
            </a:pP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	</a:t>
            </a:r>
            <a:r>
              <a:rPr lang="en-US" altLang="zh-CN" sz="40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rPr>
              <a:t>q.back</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 	       //</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返回队尾元素</a:t>
            </a:r>
          </a:p>
          <a:p>
            <a:pPr algn="l">
              <a:lnSpc>
                <a:spcPct val="170000"/>
              </a:lnSpc>
            </a:pP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	</a:t>
            </a:r>
            <a:r>
              <a:rPr lang="en-US" altLang="zh-CN" sz="40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rPr>
              <a:t>q.size</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　　　　     </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返回元素个数</a:t>
            </a:r>
          </a:p>
          <a:p>
            <a:pPr algn="l">
              <a:lnSpc>
                <a:spcPct val="170000"/>
              </a:lnSpc>
            </a:pP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	</a:t>
            </a:r>
            <a:r>
              <a:rPr lang="en-US" altLang="zh-CN" sz="40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rPr>
              <a:t>q.empty</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　　       </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检查队列是否为空</a:t>
            </a:r>
          </a:p>
        </p:txBody>
      </p:sp>
      <p:sp>
        <p:nvSpPr>
          <p:cNvPr id="38" name="文本框 37"/>
          <p:cNvSpPr txBox="1"/>
          <p:nvPr/>
        </p:nvSpPr>
        <p:spPr>
          <a:xfrm>
            <a:off x="652145" y="771525"/>
            <a:ext cx="7829550" cy="953135"/>
          </a:xfrm>
          <a:prstGeom prst="rect">
            <a:avLst/>
          </a:prstGeom>
          <a:noFill/>
        </p:spPr>
        <p:txBody>
          <a:bodyPr wrap="square">
            <a:spAutoFit/>
          </a:bodyPr>
          <a:lstStyle/>
          <a:p>
            <a:pPr algn="l"/>
            <a:r>
              <a:rPr lang="en-US" altLang="zh-CN" sz="5600" b="1" spc="600" dirty="0">
                <a:solidFill>
                  <a:schemeClr val="bg1"/>
                </a:solidFill>
                <a:latin typeface="Times New Roman" panose="02020603050405020304" pitchFamily="18" charset="0"/>
                <a:ea typeface="思源宋体 CN Heavy" panose="02020900000000000000" charset="-122"/>
                <a:cs typeface="Times New Roman" panose="02020603050405020304" pitchFamily="18" charset="0"/>
              </a:rPr>
              <a:t>python</a:t>
            </a:r>
            <a:r>
              <a:rPr lang="zh-CN" altLang="en-US" sz="5600" b="1" spc="600" dirty="0">
                <a:solidFill>
                  <a:schemeClr val="bg1"/>
                </a:solidFill>
                <a:latin typeface="Times New Roman" panose="02020603050405020304" pitchFamily="18" charset="0"/>
                <a:ea typeface="思源宋体 CN Heavy" panose="02020900000000000000" charset="-122"/>
                <a:cs typeface="Times New Roman" panose="02020603050405020304" pitchFamily="18" charset="0"/>
              </a:rPr>
              <a:t>版本</a:t>
            </a:r>
          </a:p>
        </p:txBody>
      </p:sp>
      <p:grpSp>
        <p:nvGrpSpPr>
          <p:cNvPr id="7" name="组合 6"/>
          <p:cNvGrpSpPr/>
          <p:nvPr/>
        </p:nvGrpSpPr>
        <p:grpSpPr>
          <a:xfrm>
            <a:off x="0" y="-30480"/>
            <a:ext cx="24384000" cy="2524760"/>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latin typeface="Times New Roman" panose="02020603050405020304" pitchFamily="18" charset="0"/>
                <a:cs typeface="Times New Roman" panose="02020603050405020304" pitchFamily="18" charset="0"/>
              </a:endParaRPr>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571"/>
              <a:ext cx="21362" cy="1503"/>
            </a:xfrm>
            <a:prstGeom prst="rect">
              <a:avLst/>
            </a:prstGeom>
            <a:noFill/>
          </p:spPr>
          <p:txBody>
            <a:bodyPr wrap="square">
              <a:spAutoFit/>
            </a:bodyPr>
            <a:lstStyle/>
            <a:p>
              <a:pPr algn="l"/>
              <a:r>
                <a:rPr lang="en-US" altLang="zh-CN" sz="5600" b="1" spc="600" dirty="0">
                  <a:solidFill>
                    <a:schemeClr val="bg1"/>
                  </a:solidFill>
                  <a:latin typeface="Times New Roman" panose="02020603050405020304" pitchFamily="18" charset="0"/>
                  <a:ea typeface="思源宋体 CN Heavy" panose="02020900000000000000" charset="-122"/>
                  <a:cs typeface="Times New Roman" panose="02020603050405020304" pitchFamily="18" charset="0"/>
                </a:rPr>
                <a:t>STL queue</a:t>
              </a:r>
              <a:endParaRPr lang="zh-CN" altLang="en-US" sz="4400" b="1" spc="600" dirty="0">
                <a:solidFill>
                  <a:schemeClr val="bg1"/>
                </a:solidFill>
                <a:latin typeface="Times New Roman" panose="02020603050405020304" pitchFamily="18" charset="0"/>
                <a:ea typeface="思源宋体 CN Heavy" panose="02020900000000000000" charset="-122"/>
                <a:cs typeface="Times New Roman" panose="02020603050405020304" pitchFamily="18" charset="0"/>
              </a:endParaRPr>
            </a:p>
          </p:txBody>
        </p:sp>
      </p:grpSp>
    </p:spTree>
    <p:custDataLst>
      <p:tags r:id="rId1"/>
    </p:custDataLst>
    <p:extLst>
      <p:ext uri="{BB962C8B-B14F-4D97-AF65-F5344CB8AC3E}">
        <p14:creationId xmlns:p14="http://schemas.microsoft.com/office/powerpoint/2010/main" val="1391612704"/>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up)">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5" grpId="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12762865" y="-85725"/>
            <a:ext cx="11597005" cy="13866495"/>
          </a:xfrm>
          <a:prstGeom prst="rect">
            <a:avLst/>
          </a:prstGeom>
          <a:solidFill>
            <a:srgbClr val="C2DDFF">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Times New Roman" panose="02020603050405020304" pitchFamily="18" charset="0"/>
              <a:cs typeface="Times New Roman" panose="02020603050405020304" pitchFamily="18" charset="0"/>
            </a:endParaRPr>
          </a:p>
        </p:txBody>
      </p:sp>
      <p:pic>
        <p:nvPicPr>
          <p:cNvPr id="6" name="图像" descr="图像"/>
          <p:cNvPicPr>
            <a:picLocks noChangeAspect="1"/>
          </p:cNvPicPr>
          <p:nvPr/>
        </p:nvPicPr>
        <p:blipFill>
          <a:blip r:embed="rId4">
            <a:alphaModFix amt="20000"/>
            <a:duotone>
              <a:prstClr val="black"/>
              <a:schemeClr val="accent1">
                <a:tint val="45000"/>
                <a:satMod val="400000"/>
              </a:schemeClr>
            </a:duotone>
          </a:blip>
          <a:srcRect/>
          <a:stretch>
            <a:fillRect/>
          </a:stretch>
        </p:blipFill>
        <p:spPr>
          <a:xfrm>
            <a:off x="898525" y="6339205"/>
            <a:ext cx="11792585" cy="7102475"/>
          </a:xfrm>
          <a:prstGeom prst="rect">
            <a:avLst/>
          </a:prstGeom>
          <a:ln w="12700" cap="flat">
            <a:noFill/>
            <a:miter lim="400000"/>
            <a:headEnd/>
            <a:tailEnd/>
          </a:ln>
          <a:effectLst/>
        </p:spPr>
      </p:pic>
      <p:pic>
        <p:nvPicPr>
          <p:cNvPr id="8" name="图像" descr="图像"/>
          <p:cNvPicPr>
            <a:picLocks noChangeAspect="1"/>
          </p:cNvPicPr>
          <p:nvPr/>
        </p:nvPicPr>
        <p:blipFill>
          <a:blip r:embed="rId5"/>
          <a:stretch>
            <a:fillRect/>
          </a:stretch>
        </p:blipFill>
        <p:spPr>
          <a:xfrm>
            <a:off x="20472400" y="448945"/>
            <a:ext cx="3541395" cy="575945"/>
          </a:xfrm>
          <a:prstGeom prst="rect">
            <a:avLst/>
          </a:prstGeom>
        </p:spPr>
      </p:pic>
      <p:sp>
        <p:nvSpPr>
          <p:cNvPr id="15" name="文本框 14" descr="7b0a202020202262756c6c6574223a20227b5c2263617465676f727949645c223a31303030352c5c2274656d706c61746549645c223a32303233313332387d220a7d0a"/>
          <p:cNvSpPr txBox="1"/>
          <p:nvPr/>
        </p:nvSpPr>
        <p:spPr>
          <a:xfrm>
            <a:off x="605790" y="2643505"/>
            <a:ext cx="14614525" cy="2183765"/>
          </a:xfrm>
          <a:prstGeom prst="rect">
            <a:avLst/>
          </a:prstGeom>
          <a:noFill/>
        </p:spPr>
        <p:txBody>
          <a:bodyPr wrap="square" rtlCol="0">
            <a:spAutoFit/>
          </a:bodyPr>
          <a:lstStyle/>
          <a:p>
            <a:pPr algn="l">
              <a:lnSpc>
                <a:spcPct val="170000"/>
              </a:lnSpc>
            </a:pPr>
            <a:r>
              <a:rPr lang="zh-CN" altLang="en-US" sz="4000" b="1" dirty="0">
                <a:solidFill>
                  <a:srgbClr val="2E7EF0"/>
                </a:solidFill>
                <a:latin typeface="Times New Roman" panose="02020603050405020304" pitchFamily="18" charset="0"/>
                <a:ea typeface="思源宋体 CN" panose="02020400000000000000" charset="-122"/>
                <a:cs typeface="Times New Roman" panose="02020603050405020304" pitchFamily="18" charset="0"/>
              </a:rPr>
              <a:t>【题目描述】</a:t>
            </a:r>
            <a:r>
              <a:rPr lang="en-US" altLang="zh-CN" sz="4000" b="1" dirty="0">
                <a:solidFill>
                  <a:srgbClr val="2E7EF0"/>
                </a:solidFill>
                <a:latin typeface="Times New Roman" panose="02020603050405020304" pitchFamily="18" charset="0"/>
                <a:ea typeface="思源宋体 CN" panose="02020400000000000000" charset="-122"/>
                <a:cs typeface="Times New Roman" panose="02020603050405020304" pitchFamily="18" charset="0"/>
              </a:rPr>
              <a:t>   </a:t>
            </a:r>
          </a:p>
          <a:p>
            <a:pPr lvl="2" indent="0" algn="l">
              <a:lnSpc>
                <a:spcPct val="170000"/>
              </a:lnSpc>
            </a:pPr>
            <a:r>
              <a:rPr lang="zh-CN" altLang="en-US" sz="4000" b="1"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根据输入的操作命令操作队列。</a:t>
            </a:r>
          </a:p>
        </p:txBody>
      </p:sp>
      <p:sp>
        <p:nvSpPr>
          <p:cNvPr id="38" name="文本框 37"/>
          <p:cNvSpPr txBox="1"/>
          <p:nvPr/>
        </p:nvSpPr>
        <p:spPr>
          <a:xfrm>
            <a:off x="652145" y="771525"/>
            <a:ext cx="7829550" cy="953135"/>
          </a:xfrm>
          <a:prstGeom prst="rect">
            <a:avLst/>
          </a:prstGeom>
          <a:noFill/>
        </p:spPr>
        <p:txBody>
          <a:bodyPr wrap="square">
            <a:spAutoFit/>
          </a:bodyPr>
          <a:lstStyle/>
          <a:p>
            <a:pPr algn="l"/>
            <a:r>
              <a:rPr lang="en-US" altLang="zh-CN" sz="5600" b="1" spc="600" dirty="0">
                <a:solidFill>
                  <a:schemeClr val="bg1"/>
                </a:solidFill>
                <a:latin typeface="Times New Roman" panose="02020603050405020304" pitchFamily="18" charset="0"/>
                <a:ea typeface="思源宋体 CN Heavy" panose="02020900000000000000" charset="-122"/>
                <a:cs typeface="Times New Roman" panose="02020603050405020304" pitchFamily="18" charset="0"/>
              </a:rPr>
              <a:t>python</a:t>
            </a:r>
            <a:r>
              <a:rPr lang="zh-CN" altLang="en-US" sz="5600" b="1" spc="600" dirty="0">
                <a:solidFill>
                  <a:schemeClr val="bg1"/>
                </a:solidFill>
                <a:latin typeface="Times New Roman" panose="02020603050405020304" pitchFamily="18" charset="0"/>
                <a:ea typeface="思源宋体 CN Heavy" panose="02020900000000000000" charset="-122"/>
                <a:cs typeface="Times New Roman" panose="02020603050405020304" pitchFamily="18" charset="0"/>
              </a:rPr>
              <a:t>版本</a:t>
            </a:r>
          </a:p>
        </p:txBody>
      </p:sp>
      <p:grpSp>
        <p:nvGrpSpPr>
          <p:cNvPr id="7" name="组合 6"/>
          <p:cNvGrpSpPr/>
          <p:nvPr/>
        </p:nvGrpSpPr>
        <p:grpSpPr>
          <a:xfrm>
            <a:off x="0" y="-30480"/>
            <a:ext cx="24384000" cy="2524760"/>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latin typeface="Times New Roman" panose="02020603050405020304" pitchFamily="18" charset="0"/>
                <a:cs typeface="Times New Roman" panose="02020603050405020304" pitchFamily="18" charset="0"/>
              </a:endParaRPr>
            </a:p>
          </p:txBody>
        </p:sp>
        <p:pic>
          <p:nvPicPr>
            <p:cNvPr id="5" name="图像" descr="图像"/>
            <p:cNvPicPr>
              <a:picLocks noChangeAspect="1"/>
            </p:cNvPicPr>
            <p:nvPr/>
          </p:nvPicPr>
          <p:blipFill>
            <a:blip r:embed="rId5"/>
            <a:stretch>
              <a:fillRect/>
            </a:stretch>
          </p:blipFill>
          <p:spPr>
            <a:xfrm>
              <a:off x="32440" y="907"/>
              <a:ext cx="5577" cy="907"/>
            </a:xfrm>
            <a:prstGeom prst="rect">
              <a:avLst/>
            </a:prstGeom>
          </p:spPr>
        </p:pic>
        <p:sp>
          <p:nvSpPr>
            <p:cNvPr id="11" name="文本框 10"/>
            <p:cNvSpPr txBox="1"/>
            <p:nvPr/>
          </p:nvSpPr>
          <p:spPr>
            <a:xfrm>
              <a:off x="1027" y="571"/>
              <a:ext cx="21362" cy="2974"/>
            </a:xfrm>
            <a:prstGeom prst="rect">
              <a:avLst/>
            </a:prstGeom>
            <a:noFill/>
          </p:spPr>
          <p:txBody>
            <a:bodyPr wrap="square">
              <a:spAutoFit/>
            </a:bodyPr>
            <a:lstStyle/>
            <a:p>
              <a:pPr algn="l"/>
              <a:r>
                <a:rPr lang="zh-CN" altLang="en-US" sz="5600" b="1" spc="600" dirty="0">
                  <a:solidFill>
                    <a:schemeClr val="bg1"/>
                  </a:solidFill>
                  <a:latin typeface="Times New Roman" panose="02020603050405020304" pitchFamily="18" charset="0"/>
                  <a:ea typeface="思源宋体 CN Heavy" panose="02020900000000000000" charset="-122"/>
                  <a:cs typeface="Times New Roman" panose="02020603050405020304" pitchFamily="18" charset="0"/>
                </a:rPr>
                <a:t>例题：队列操作</a:t>
              </a:r>
            </a:p>
            <a:p>
              <a:pPr algn="l">
                <a:lnSpc>
                  <a:spcPct val="30000"/>
                </a:lnSpc>
              </a:pPr>
              <a:endParaRPr lang="zh-CN" altLang="en-US" sz="5600" b="1" spc="600" dirty="0">
                <a:solidFill>
                  <a:schemeClr val="bg1"/>
                </a:solidFill>
                <a:latin typeface="Times New Roman" panose="02020603050405020304" pitchFamily="18" charset="0"/>
                <a:ea typeface="思源宋体 CN Heavy" panose="02020900000000000000" charset="-122"/>
                <a:cs typeface="Times New Roman" panose="02020603050405020304" pitchFamily="18" charset="0"/>
              </a:endParaRPr>
            </a:p>
            <a:p>
              <a:pPr algn="l"/>
              <a:r>
                <a:rPr lang="zh-CN" altLang="en-US" sz="4400" b="1" spc="600" dirty="0">
                  <a:solidFill>
                    <a:schemeClr val="bg1"/>
                  </a:solidFill>
                  <a:latin typeface="Times New Roman" panose="02020603050405020304" pitchFamily="18" charset="0"/>
                  <a:ea typeface="思源宋体 CN Heavy" panose="02020900000000000000" charset="-122"/>
                  <a:cs typeface="Times New Roman" panose="02020603050405020304" pitchFamily="18" charset="0"/>
                </a:rPr>
                <a:t>lanqiaoOJ题号1519</a:t>
              </a:r>
            </a:p>
          </p:txBody>
        </p:sp>
      </p:grpSp>
      <p:sp>
        <p:nvSpPr>
          <p:cNvPr id="4" name="文本框 3" descr="7b0a202020202262756c6c6574223a20227b5c2263617465676f727949645c223a31303030352c5c2274656d706c61746549645c223a32303233313332387d220a7d0a"/>
          <p:cNvSpPr txBox="1"/>
          <p:nvPr/>
        </p:nvSpPr>
        <p:spPr>
          <a:xfrm>
            <a:off x="605790" y="4801235"/>
            <a:ext cx="11569065" cy="4276725"/>
          </a:xfrm>
          <a:prstGeom prst="rect">
            <a:avLst/>
          </a:prstGeom>
          <a:noFill/>
        </p:spPr>
        <p:txBody>
          <a:bodyPr wrap="square" rtlCol="0">
            <a:spAutoFit/>
          </a:bodyPr>
          <a:lstStyle/>
          <a:p>
            <a:pPr algn="l">
              <a:lnSpc>
                <a:spcPct val="170000"/>
              </a:lnSpc>
            </a:pPr>
            <a:r>
              <a:rPr lang="zh-CN" altLang="en-US" sz="4000" b="1" dirty="0">
                <a:solidFill>
                  <a:srgbClr val="2E7EF0"/>
                </a:solidFill>
                <a:latin typeface="Times New Roman" panose="02020603050405020304" pitchFamily="18" charset="0"/>
                <a:ea typeface="思源宋体 CN" panose="02020400000000000000" charset="-122"/>
                <a:cs typeface="Times New Roman" panose="02020603050405020304" pitchFamily="18" charset="0"/>
              </a:rPr>
              <a:t>【输入描述】</a:t>
            </a:r>
            <a:r>
              <a:rPr lang="en-US" altLang="zh-CN" sz="4000" b="1" dirty="0">
                <a:solidFill>
                  <a:srgbClr val="2E7EF0"/>
                </a:solidFill>
                <a:latin typeface="Times New Roman" panose="02020603050405020304" pitchFamily="18" charset="0"/>
                <a:ea typeface="思源宋体 CN" panose="02020400000000000000" charset="-122"/>
                <a:cs typeface="Times New Roman" panose="02020603050405020304" pitchFamily="18" charset="0"/>
              </a:rPr>
              <a:t>   </a:t>
            </a:r>
          </a:p>
          <a:p>
            <a:pPr lvl="2" indent="0" algn="l">
              <a:lnSpc>
                <a:spcPct val="170000"/>
              </a:lnSpc>
            </a:pPr>
            <a:r>
              <a:rPr lang="zh-CN" altLang="en-US" sz="4000" b="1"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第一行一个数字 N。 接下来 N 行，每行第一个数字为操作命令：1入队、2出队并输出、3计算队中元素个数并输出。1≤N≤50。</a:t>
            </a:r>
          </a:p>
        </p:txBody>
      </p:sp>
      <p:sp>
        <p:nvSpPr>
          <p:cNvPr id="9" name="文本框 8" descr="7b0a202020202262756c6c6574223a20227b5c2263617465676f727949645c223a31303030352c5c2274656d706c61746549645c223a32303233313332387d220a7d0a"/>
          <p:cNvSpPr txBox="1"/>
          <p:nvPr/>
        </p:nvSpPr>
        <p:spPr>
          <a:xfrm>
            <a:off x="605790" y="9060815"/>
            <a:ext cx="11569065" cy="4276725"/>
          </a:xfrm>
          <a:prstGeom prst="rect">
            <a:avLst/>
          </a:prstGeom>
          <a:noFill/>
        </p:spPr>
        <p:txBody>
          <a:bodyPr wrap="square" rtlCol="0">
            <a:spAutoFit/>
          </a:bodyPr>
          <a:lstStyle/>
          <a:p>
            <a:pPr algn="l">
              <a:lnSpc>
                <a:spcPct val="170000"/>
              </a:lnSpc>
            </a:pPr>
            <a:r>
              <a:rPr lang="zh-CN" altLang="en-US" sz="4000" b="1" dirty="0">
                <a:solidFill>
                  <a:srgbClr val="2E7EF0"/>
                </a:solidFill>
                <a:latin typeface="Times New Roman" panose="02020603050405020304" pitchFamily="18" charset="0"/>
                <a:ea typeface="思源宋体 CN" panose="02020400000000000000" charset="-122"/>
                <a:cs typeface="Times New Roman" panose="02020603050405020304" pitchFamily="18" charset="0"/>
              </a:rPr>
              <a:t>【输出描述】</a:t>
            </a:r>
            <a:r>
              <a:rPr lang="en-US" altLang="zh-CN" sz="4000" b="1" dirty="0">
                <a:solidFill>
                  <a:srgbClr val="2E7EF0"/>
                </a:solidFill>
                <a:latin typeface="Times New Roman" panose="02020603050405020304" pitchFamily="18" charset="0"/>
                <a:ea typeface="思源宋体 CN" panose="02020400000000000000" charset="-122"/>
                <a:cs typeface="Times New Roman" panose="02020603050405020304" pitchFamily="18" charset="0"/>
              </a:rPr>
              <a:t>   </a:t>
            </a:r>
          </a:p>
          <a:p>
            <a:pPr lvl="2" indent="0" algn="l">
              <a:lnSpc>
                <a:spcPct val="170000"/>
              </a:lnSpc>
            </a:pPr>
            <a:r>
              <a:rPr lang="zh-CN" altLang="en-US" sz="4000" b="1"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若干行，每行显示一个 2 或 3 命令的输出结果。注意：2出队命令可能会出现空队出队（下溢），请输出“no”，并退出。</a:t>
            </a:r>
          </a:p>
        </p:txBody>
      </p:sp>
      <p:sp>
        <p:nvSpPr>
          <p:cNvPr id="10" name="文本框 9" descr="7b0a202020202262756c6c6574223a20227b5c2263617465676f727949645c223a31303030352c5c2274656d706c61746549645c223a32303233313332387d220a7d0a"/>
          <p:cNvSpPr txBox="1"/>
          <p:nvPr/>
        </p:nvSpPr>
        <p:spPr>
          <a:xfrm>
            <a:off x="13225145" y="2643505"/>
            <a:ext cx="14614525" cy="9509125"/>
          </a:xfrm>
          <a:prstGeom prst="rect">
            <a:avLst/>
          </a:prstGeom>
          <a:noFill/>
        </p:spPr>
        <p:txBody>
          <a:bodyPr wrap="square" rtlCol="0">
            <a:spAutoFit/>
          </a:bodyPr>
          <a:lstStyle/>
          <a:p>
            <a:pPr algn="l">
              <a:lnSpc>
                <a:spcPct val="170000"/>
              </a:lnSpc>
            </a:pPr>
            <a:r>
              <a:rPr lang="zh-CN" altLang="en-US" sz="4000" b="1" dirty="0">
                <a:solidFill>
                  <a:srgbClr val="2E7EF0"/>
                </a:solidFill>
                <a:latin typeface="Times New Roman" panose="02020603050405020304" pitchFamily="18" charset="0"/>
                <a:ea typeface="思源宋体 CN" panose="02020400000000000000" charset="-122"/>
                <a:cs typeface="Times New Roman" panose="02020603050405020304" pitchFamily="18" charset="0"/>
              </a:rPr>
              <a:t>【输入样例】</a:t>
            </a:r>
            <a:r>
              <a:rPr lang="en-US" altLang="zh-CN" sz="4000" b="1" dirty="0">
                <a:solidFill>
                  <a:srgbClr val="2E7EF0"/>
                </a:solidFill>
                <a:latin typeface="Times New Roman" panose="02020603050405020304" pitchFamily="18" charset="0"/>
                <a:ea typeface="思源宋体 CN" panose="02020400000000000000" charset="-122"/>
                <a:cs typeface="Times New Roman" panose="02020603050405020304" pitchFamily="18" charset="0"/>
              </a:rPr>
              <a:t>   </a:t>
            </a:r>
          </a:p>
          <a:p>
            <a:pPr lvl="2" indent="0" algn="l">
              <a:lnSpc>
                <a:spcPct val="170000"/>
              </a:lnSpc>
            </a:pPr>
            <a:r>
              <a:rPr lang="zh-CN" altLang="en-US" sz="4000" b="1"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7</a:t>
            </a:r>
          </a:p>
          <a:p>
            <a:pPr lvl="2" indent="0" algn="l">
              <a:lnSpc>
                <a:spcPct val="170000"/>
              </a:lnSpc>
            </a:pPr>
            <a:r>
              <a:rPr lang="zh-CN" altLang="en-US" sz="4000" b="1"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1 19</a:t>
            </a:r>
          </a:p>
          <a:p>
            <a:pPr lvl="2" indent="0" algn="l">
              <a:lnSpc>
                <a:spcPct val="170000"/>
              </a:lnSpc>
            </a:pPr>
            <a:r>
              <a:rPr lang="zh-CN" altLang="en-US" sz="4000" b="1"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1 56</a:t>
            </a:r>
          </a:p>
          <a:p>
            <a:pPr lvl="2" indent="0" algn="l">
              <a:lnSpc>
                <a:spcPct val="170000"/>
              </a:lnSpc>
            </a:pPr>
            <a:r>
              <a:rPr lang="zh-CN" altLang="en-US" sz="4000" b="1"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2</a:t>
            </a:r>
          </a:p>
          <a:p>
            <a:pPr lvl="2" indent="0" algn="l">
              <a:lnSpc>
                <a:spcPct val="170000"/>
              </a:lnSpc>
            </a:pPr>
            <a:r>
              <a:rPr lang="zh-CN" altLang="en-US" sz="4000" b="1"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3</a:t>
            </a:r>
          </a:p>
          <a:p>
            <a:pPr lvl="2" indent="0" algn="l">
              <a:lnSpc>
                <a:spcPct val="170000"/>
              </a:lnSpc>
            </a:pPr>
            <a:r>
              <a:rPr lang="zh-CN" altLang="en-US" sz="4000" b="1"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2</a:t>
            </a:r>
          </a:p>
          <a:p>
            <a:pPr lvl="2" indent="0" algn="l">
              <a:lnSpc>
                <a:spcPct val="170000"/>
              </a:lnSpc>
            </a:pPr>
            <a:r>
              <a:rPr lang="zh-CN" altLang="en-US" sz="4000" b="1"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3</a:t>
            </a:r>
          </a:p>
          <a:p>
            <a:pPr lvl="2" indent="0" algn="l">
              <a:lnSpc>
                <a:spcPct val="170000"/>
              </a:lnSpc>
            </a:pPr>
            <a:r>
              <a:rPr lang="zh-CN" altLang="en-US" sz="4000" b="1"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2</a:t>
            </a:r>
          </a:p>
        </p:txBody>
      </p:sp>
      <p:sp>
        <p:nvSpPr>
          <p:cNvPr id="13" name="文本框 12" descr="7b0a202020202262756c6c6574223a20227b5c2263617465676f727949645c223a31303030352c5c2274656d706c61746549645c223a32303233313332387d220a7d0a"/>
          <p:cNvSpPr txBox="1"/>
          <p:nvPr/>
        </p:nvSpPr>
        <p:spPr>
          <a:xfrm>
            <a:off x="18575656" y="2643505"/>
            <a:ext cx="5565140" cy="6369685"/>
          </a:xfrm>
          <a:prstGeom prst="rect">
            <a:avLst/>
          </a:prstGeom>
          <a:noFill/>
        </p:spPr>
        <p:txBody>
          <a:bodyPr wrap="square" rtlCol="0">
            <a:spAutoFit/>
          </a:bodyPr>
          <a:lstStyle/>
          <a:p>
            <a:pPr algn="l">
              <a:lnSpc>
                <a:spcPct val="170000"/>
              </a:lnSpc>
            </a:pPr>
            <a:r>
              <a:rPr lang="zh-CN" altLang="en-US" sz="4000" b="1" dirty="0">
                <a:solidFill>
                  <a:srgbClr val="2E7EF0"/>
                </a:solidFill>
                <a:latin typeface="Times New Roman" panose="02020603050405020304" pitchFamily="18" charset="0"/>
                <a:ea typeface="思源宋体 CN" panose="02020400000000000000" charset="-122"/>
                <a:cs typeface="Times New Roman" panose="02020603050405020304" pitchFamily="18" charset="0"/>
              </a:rPr>
              <a:t>【输出样例】</a:t>
            </a:r>
            <a:r>
              <a:rPr lang="en-US" altLang="zh-CN" sz="4000" b="1" dirty="0">
                <a:solidFill>
                  <a:srgbClr val="2E7EF0"/>
                </a:solidFill>
                <a:latin typeface="Times New Roman" panose="02020603050405020304" pitchFamily="18" charset="0"/>
                <a:ea typeface="思源宋体 CN" panose="02020400000000000000" charset="-122"/>
                <a:cs typeface="Times New Roman" panose="02020603050405020304" pitchFamily="18" charset="0"/>
              </a:rPr>
              <a:t>   </a:t>
            </a:r>
          </a:p>
          <a:p>
            <a:pPr lvl="2" indent="0" algn="l">
              <a:lnSpc>
                <a:spcPct val="170000"/>
              </a:lnSpc>
            </a:pPr>
            <a:r>
              <a:rPr lang="zh-CN" altLang="en-US" sz="4000" b="1"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19</a:t>
            </a:r>
          </a:p>
          <a:p>
            <a:pPr lvl="2" indent="0" algn="l">
              <a:lnSpc>
                <a:spcPct val="170000"/>
              </a:lnSpc>
            </a:pPr>
            <a:r>
              <a:rPr lang="zh-CN" altLang="en-US" sz="4000" b="1"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1</a:t>
            </a:r>
          </a:p>
          <a:p>
            <a:pPr lvl="2" indent="0" algn="l">
              <a:lnSpc>
                <a:spcPct val="170000"/>
              </a:lnSpc>
            </a:pPr>
            <a:r>
              <a:rPr lang="zh-CN" altLang="en-US" sz="4000" b="1"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56</a:t>
            </a:r>
          </a:p>
          <a:p>
            <a:pPr lvl="2" indent="0" algn="l">
              <a:lnSpc>
                <a:spcPct val="170000"/>
              </a:lnSpc>
            </a:pPr>
            <a:r>
              <a:rPr lang="zh-CN" altLang="en-US" sz="4000" b="1"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0</a:t>
            </a:r>
          </a:p>
          <a:p>
            <a:pPr lvl="2" indent="0" algn="l">
              <a:lnSpc>
                <a:spcPct val="170000"/>
              </a:lnSpc>
            </a:pPr>
            <a:r>
              <a:rPr lang="zh-CN" altLang="en-US" sz="4000" b="1"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no</a:t>
            </a:r>
          </a:p>
        </p:txBody>
      </p:sp>
    </p:spTree>
    <p:custDataLst>
      <p:tags r:id="rId1"/>
    </p:custDataLst>
    <p:extLst>
      <p:ext uri="{BB962C8B-B14F-4D97-AF65-F5344CB8AC3E}">
        <p14:creationId xmlns:p14="http://schemas.microsoft.com/office/powerpoint/2010/main" val="3042389183"/>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up)">
                                      <p:cBhvr>
                                        <p:cTn id="7" dur="500"/>
                                        <p:tgtEl>
                                          <p:spTgt spid="15"/>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up)">
                                      <p:cBhvr>
                                        <p:cTn id="11" dur="500"/>
                                        <p:tgtEl>
                                          <p:spTgt spid="4"/>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ipe(up)">
                                      <p:cBhvr>
                                        <p:cTn id="15" dur="500"/>
                                        <p:tgtEl>
                                          <p:spTgt spid="9"/>
                                        </p:tgtEl>
                                      </p:cBhvr>
                                    </p:animEffect>
                                  </p:childTnLst>
                                </p:cTn>
                              </p:par>
                            </p:childTnLst>
                          </p:cTn>
                        </p:par>
                        <p:par>
                          <p:cTn id="16" fill="hold">
                            <p:stCondLst>
                              <p:cond delay="1500"/>
                            </p:stCondLst>
                            <p:childTnLst>
                              <p:par>
                                <p:cTn id="17" presetID="22" presetClass="entr" presetSubtype="1" fill="hold" grpId="0"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wipe(up)">
                                      <p:cBhvr>
                                        <p:cTn id="19" dur="500"/>
                                        <p:tgtEl>
                                          <p:spTgt spid="10"/>
                                        </p:tgtEl>
                                      </p:cBhvr>
                                    </p:animEffect>
                                  </p:childTnLst>
                                </p:cTn>
                              </p:par>
                            </p:childTnLst>
                          </p:cTn>
                        </p:par>
                        <p:par>
                          <p:cTn id="20" fill="hold">
                            <p:stCondLst>
                              <p:cond delay="2000"/>
                            </p:stCondLst>
                            <p:childTnLst>
                              <p:par>
                                <p:cTn id="21" presetID="22" presetClass="entr" presetSubtype="1" fill="hold" grpId="0" nodeType="after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wipe(up)">
                                      <p:cBhvr>
                                        <p:cTn id="2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5" grpId="1"/>
      <p:bldP spid="4" grpId="0"/>
      <p:bldP spid="4" grpId="1"/>
      <p:bldP spid="9" grpId="0"/>
      <p:bldP spid="9" grpId="1"/>
      <p:bldP spid="10" grpId="0"/>
      <p:bldP spid="10" grpId="1"/>
      <p:bldP spid="13" grpId="0"/>
      <p:bldP spid="13" grpId="1"/>
    </p:bldLst>
  </p:timing>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文本框 4"/>
          <p:cNvSpPr txBox="1"/>
          <p:nvPr/>
        </p:nvSpPr>
        <p:spPr>
          <a:xfrm>
            <a:off x="724512" y="2217031"/>
            <a:ext cx="5182801" cy="1005981"/>
          </a:xfrm>
          <a:prstGeom prst="rect">
            <a:avLst/>
          </a:prstGeom>
          <a:noFill/>
        </p:spPr>
        <p:txBody>
          <a:bodyPr wrap="square">
            <a:spAutoFit/>
          </a:bodyPr>
          <a:lstStyle/>
          <a:p>
            <a:pPr algn="l">
              <a:lnSpc>
                <a:spcPct val="150000"/>
              </a:lnSpc>
            </a:pPr>
            <a:r>
              <a:rPr lang="zh-CN" altLang="en-US" sz="4400" dirty="0">
                <a:solidFill>
                  <a:schemeClr val="tx1"/>
                </a:solidFill>
                <a:cs typeface="+mn-ea"/>
                <a:sym typeface="+mn-lt"/>
              </a:rPr>
              <a:t>用</a:t>
            </a:r>
            <a:r>
              <a:rPr lang="en-US" altLang="zh-CN" sz="4400" dirty="0">
                <a:solidFill>
                  <a:schemeClr val="tx1"/>
                </a:solidFill>
                <a:cs typeface="+mn-ea"/>
                <a:sym typeface="+mn-lt"/>
              </a:rPr>
              <a:t>STL queue</a:t>
            </a:r>
            <a:r>
              <a:rPr lang="zh-CN" altLang="en-US" sz="4400" dirty="0">
                <a:solidFill>
                  <a:schemeClr val="tx1"/>
                </a:solidFill>
                <a:cs typeface="+mn-ea"/>
                <a:sym typeface="+mn-lt"/>
              </a:rPr>
              <a:t>实现</a:t>
            </a:r>
          </a:p>
        </p:txBody>
      </p:sp>
      <p:pic>
        <p:nvPicPr>
          <p:cNvPr id="8" name="图片 7"/>
          <p:cNvPicPr/>
          <p:nvPr/>
        </p:nvPicPr>
        <p:blipFill>
          <a:blip r:embed="rId3">
            <a:lum bright="34000" contrast="-8000"/>
          </a:blip>
          <a:srcRect l="20046" t="6270" r="19548" b="5808"/>
          <a:stretch>
            <a:fillRect/>
          </a:stretch>
        </p:blipFill>
        <p:spPr>
          <a:xfrm rot="5400000">
            <a:off x="8284601" y="-2093111"/>
            <a:ext cx="13939823" cy="18258971"/>
          </a:xfrm>
          <a:prstGeom prst="rect">
            <a:avLst/>
          </a:prstGeom>
          <a:noFill/>
          <a:ln w="9525">
            <a:noFill/>
          </a:ln>
        </p:spPr>
      </p:pic>
      <p:sp>
        <p:nvSpPr>
          <p:cNvPr id="9" name="文本框 8" descr="7b0a202020202262756c6c6574223a20227b5c2263617465676f727949645c223a31303030352c5c2274656d706c61746549645c223a32303233313332387d220a7d0a"/>
          <p:cNvSpPr txBox="1"/>
          <p:nvPr/>
        </p:nvSpPr>
        <p:spPr>
          <a:xfrm>
            <a:off x="7953828" y="661548"/>
            <a:ext cx="15414171" cy="12834283"/>
          </a:xfrm>
          <a:prstGeom prst="rect">
            <a:avLst/>
          </a:prstGeom>
          <a:noFill/>
          <a:ln>
            <a:noFill/>
          </a:ln>
        </p:spPr>
        <p:txBody>
          <a:bodyPr wrap="square" rtlCol="0">
            <a:spAutoFit/>
          </a:bodyPr>
          <a:lstStyle/>
          <a:p>
            <a:pPr algn="l"/>
            <a:r>
              <a:rPr lang="en-US" altLang="zh-CN" sz="36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#include &lt;bits/</a:t>
            </a:r>
            <a:r>
              <a:rPr lang="en-US" altLang="zh-CN" sz="3600" dirty="0" err="1">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stdc</a:t>
            </a:r>
            <a:r>
              <a:rPr lang="en-US" altLang="zh-CN" sz="36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++.h&gt;</a:t>
            </a:r>
          </a:p>
          <a:p>
            <a:pPr algn="l"/>
            <a:r>
              <a:rPr lang="en-US" altLang="zh-CN" sz="36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using namespace </a:t>
            </a:r>
            <a:r>
              <a:rPr lang="en-US" altLang="zh-CN" sz="3600" dirty="0" err="1">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std</a:t>
            </a:r>
            <a:r>
              <a:rPr lang="en-US" altLang="zh-CN" sz="36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a:t>
            </a:r>
          </a:p>
          <a:p>
            <a:pPr algn="l"/>
            <a:r>
              <a:rPr lang="en-US" altLang="zh-CN" sz="3600" dirty="0" err="1">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int</a:t>
            </a:r>
            <a:r>
              <a:rPr lang="en-US" altLang="zh-CN" sz="36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 main(){</a:t>
            </a:r>
          </a:p>
          <a:p>
            <a:pPr algn="l"/>
            <a:r>
              <a:rPr lang="en-US" altLang="zh-CN" sz="36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 </a:t>
            </a:r>
            <a:r>
              <a:rPr lang="en-US" altLang="zh-CN" sz="3600" dirty="0" smtClean="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   queue&lt;</a:t>
            </a:r>
            <a:r>
              <a:rPr lang="en-US" altLang="zh-CN" sz="3600" dirty="0" err="1" smtClean="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int</a:t>
            </a:r>
            <a:r>
              <a:rPr lang="en-US" altLang="zh-CN" sz="36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&gt; q;</a:t>
            </a:r>
          </a:p>
          <a:p>
            <a:pPr algn="l"/>
            <a:r>
              <a:rPr lang="en-US" altLang="zh-CN" sz="3600" dirty="0" smtClean="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    </a:t>
            </a:r>
            <a:r>
              <a:rPr lang="en-US" altLang="zh-CN" sz="3600" dirty="0" err="1" smtClean="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int</a:t>
            </a:r>
            <a:r>
              <a:rPr lang="en-US" altLang="zh-CN" sz="3600" dirty="0" smtClean="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 </a:t>
            </a:r>
            <a:r>
              <a:rPr lang="en-US" altLang="zh-CN" sz="36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n;  </a:t>
            </a:r>
            <a:r>
              <a:rPr lang="en-US" altLang="zh-CN" sz="3600" dirty="0" err="1">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cin</a:t>
            </a:r>
            <a:r>
              <a:rPr lang="en-US" altLang="zh-CN" sz="36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&gt;&gt;n;	</a:t>
            </a:r>
          </a:p>
          <a:p>
            <a:pPr algn="l"/>
            <a:r>
              <a:rPr lang="en-US" altLang="zh-CN" sz="36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    while(n--){</a:t>
            </a:r>
          </a:p>
          <a:p>
            <a:pPr algn="l"/>
            <a:r>
              <a:rPr lang="en-US" altLang="zh-CN" sz="3600" dirty="0" smtClean="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        </a:t>
            </a:r>
            <a:r>
              <a:rPr lang="en-US" altLang="zh-CN" sz="3600" dirty="0" err="1" smtClean="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int</a:t>
            </a:r>
            <a:r>
              <a:rPr lang="en-US" altLang="zh-CN" sz="3600" dirty="0" smtClean="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 </a:t>
            </a:r>
            <a:r>
              <a:rPr lang="en-US" altLang="zh-CN" sz="3600" dirty="0" err="1">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num</a:t>
            </a:r>
            <a:r>
              <a:rPr lang="en-US" altLang="zh-CN" sz="36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  </a:t>
            </a:r>
            <a:r>
              <a:rPr lang="en-US" altLang="zh-CN" sz="3600" dirty="0" err="1">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cin</a:t>
            </a:r>
            <a:r>
              <a:rPr lang="en-US" altLang="zh-CN" sz="36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&gt;&gt;</a:t>
            </a:r>
            <a:r>
              <a:rPr lang="en-US" altLang="zh-CN" sz="3600" dirty="0" err="1">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num</a:t>
            </a:r>
            <a:r>
              <a:rPr lang="en-US" altLang="zh-CN" sz="36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a:t>
            </a:r>
          </a:p>
          <a:p>
            <a:pPr algn="l"/>
            <a:r>
              <a:rPr lang="en-US" altLang="zh-CN" sz="3600" dirty="0" smtClean="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        switch(</a:t>
            </a:r>
            <a:r>
              <a:rPr lang="en-US" altLang="zh-CN" sz="3600" dirty="0" err="1" smtClean="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num</a:t>
            </a:r>
            <a:r>
              <a:rPr lang="en-US" altLang="zh-CN" sz="36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a:t>
            </a:r>
          </a:p>
          <a:p>
            <a:pPr algn="l"/>
            <a:r>
              <a:rPr lang="en-US" altLang="zh-CN" sz="36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	</a:t>
            </a:r>
            <a:r>
              <a:rPr lang="en-US" altLang="zh-CN" sz="3600" dirty="0" smtClean="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 case </a:t>
            </a:r>
            <a:r>
              <a:rPr lang="en-US" altLang="zh-CN" sz="36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1:</a:t>
            </a:r>
          </a:p>
          <a:p>
            <a:pPr algn="l"/>
            <a:r>
              <a:rPr lang="en-US" altLang="zh-CN" sz="36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	</a:t>
            </a:r>
            <a:r>
              <a:rPr lang="en-US" altLang="zh-CN" sz="3600" dirty="0" smtClean="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     </a:t>
            </a:r>
            <a:r>
              <a:rPr lang="en-US" altLang="zh-CN" sz="3600" dirty="0" err="1" smtClean="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int</a:t>
            </a:r>
            <a:r>
              <a:rPr lang="en-US" altLang="zh-CN" sz="3600" dirty="0" smtClean="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 </a:t>
            </a:r>
            <a:r>
              <a:rPr lang="en-US" altLang="zh-CN" sz="36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element; 	</a:t>
            </a:r>
            <a:r>
              <a:rPr lang="en-US" altLang="zh-CN" sz="3600" dirty="0" err="1">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cin</a:t>
            </a:r>
            <a:r>
              <a:rPr lang="en-US" altLang="zh-CN" sz="36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&gt;&gt;element;</a:t>
            </a:r>
          </a:p>
          <a:p>
            <a:pPr algn="l"/>
            <a:r>
              <a:rPr lang="en-US" altLang="zh-CN" sz="36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                </a:t>
            </a:r>
            <a:r>
              <a:rPr lang="en-US" altLang="zh-CN" sz="3600" dirty="0" err="1">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q.push</a:t>
            </a:r>
            <a:r>
              <a:rPr lang="en-US" altLang="zh-CN" sz="36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(element);</a:t>
            </a:r>
          </a:p>
          <a:p>
            <a:pPr algn="l"/>
            <a:r>
              <a:rPr lang="en-US" altLang="zh-CN" sz="36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	</a:t>
            </a:r>
            <a:r>
              <a:rPr lang="en-US" altLang="zh-CN" sz="3600" dirty="0" smtClean="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     break</a:t>
            </a:r>
            <a:r>
              <a:rPr lang="en-US" altLang="zh-CN" sz="36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a:t>
            </a:r>
          </a:p>
          <a:p>
            <a:pPr algn="l"/>
            <a:r>
              <a:rPr lang="en-US" altLang="zh-CN" sz="36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	</a:t>
            </a:r>
            <a:r>
              <a:rPr lang="en-US" altLang="zh-CN" sz="3600" dirty="0" smtClean="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case </a:t>
            </a:r>
            <a:r>
              <a:rPr lang="en-US" altLang="zh-CN" sz="36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2:</a:t>
            </a:r>
          </a:p>
          <a:p>
            <a:pPr algn="l"/>
            <a:r>
              <a:rPr lang="en-US" altLang="zh-CN" sz="36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                if(</a:t>
            </a:r>
            <a:r>
              <a:rPr lang="en-US" altLang="zh-CN" sz="3600" dirty="0" err="1">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q.empty</a:t>
            </a:r>
            <a:r>
              <a:rPr lang="en-US" altLang="zh-CN" sz="36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()==0){ </a:t>
            </a:r>
            <a:r>
              <a:rPr lang="en-US" altLang="zh-CN" sz="3600" dirty="0" err="1">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cout</a:t>
            </a:r>
            <a:r>
              <a:rPr lang="en-US" altLang="zh-CN" sz="36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&lt;&lt;</a:t>
            </a:r>
            <a:r>
              <a:rPr lang="en-US" altLang="zh-CN" sz="3600" dirty="0" err="1">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q.front</a:t>
            </a:r>
            <a:r>
              <a:rPr lang="en-US" altLang="zh-CN" sz="36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()&lt;&lt;</a:t>
            </a:r>
            <a:r>
              <a:rPr lang="en-US" altLang="zh-CN" sz="3600" dirty="0" err="1">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endl</a:t>
            </a:r>
            <a:r>
              <a:rPr lang="en-US" altLang="zh-CN" sz="36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 </a:t>
            </a:r>
            <a:r>
              <a:rPr lang="en-US" altLang="zh-CN" sz="3600" dirty="0" err="1">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q.pop</a:t>
            </a:r>
            <a:r>
              <a:rPr lang="en-US" altLang="zh-CN" sz="36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a:t>
            </a:r>
          </a:p>
          <a:p>
            <a:pPr algn="l"/>
            <a:r>
              <a:rPr lang="en-US" altLang="zh-CN" sz="36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	</a:t>
            </a:r>
            <a:r>
              <a:rPr lang="en-US" altLang="zh-CN" sz="3600" dirty="0" smtClean="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      else{ </a:t>
            </a:r>
            <a:r>
              <a:rPr lang="en-US" altLang="zh-CN" sz="3600" dirty="0" err="1">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cout</a:t>
            </a:r>
            <a:r>
              <a:rPr lang="en-US" altLang="zh-CN" sz="36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&lt;&lt;"no"&lt;&lt;</a:t>
            </a:r>
            <a:r>
              <a:rPr lang="en-US" altLang="zh-CN" sz="3600" dirty="0" err="1">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endl</a:t>
            </a:r>
            <a:r>
              <a:rPr lang="en-US" altLang="zh-CN" sz="36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	</a:t>
            </a:r>
            <a:r>
              <a:rPr lang="en-US" altLang="zh-CN" sz="3600" dirty="0" smtClean="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return </a:t>
            </a:r>
            <a:r>
              <a:rPr lang="en-US" altLang="zh-CN" sz="36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0;}</a:t>
            </a:r>
          </a:p>
          <a:p>
            <a:pPr algn="l"/>
            <a:r>
              <a:rPr lang="en-US" altLang="zh-CN" sz="36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	</a:t>
            </a:r>
            <a:r>
              <a:rPr lang="en-US" altLang="zh-CN" sz="3600" dirty="0" smtClean="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     break</a:t>
            </a:r>
            <a:r>
              <a:rPr lang="en-US" altLang="zh-CN" sz="36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a:t>
            </a:r>
          </a:p>
          <a:p>
            <a:pPr algn="l"/>
            <a:r>
              <a:rPr lang="en-US" altLang="zh-CN" sz="36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	case 3:</a:t>
            </a:r>
          </a:p>
          <a:p>
            <a:pPr algn="l"/>
            <a:r>
              <a:rPr lang="en-US" altLang="zh-CN" sz="36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	    </a:t>
            </a:r>
            <a:r>
              <a:rPr lang="en-US" altLang="zh-CN" sz="3600" dirty="0" smtClean="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 </a:t>
            </a:r>
            <a:r>
              <a:rPr lang="en-US" altLang="zh-CN" sz="3600" dirty="0" err="1" smtClean="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cout</a:t>
            </a:r>
            <a:r>
              <a:rPr lang="en-US" altLang="zh-CN" sz="36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&lt;&lt;</a:t>
            </a:r>
            <a:r>
              <a:rPr lang="en-US" altLang="zh-CN" sz="3600" dirty="0" err="1">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q.size</a:t>
            </a:r>
            <a:r>
              <a:rPr lang="en-US" altLang="zh-CN" sz="36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()&lt;&lt;</a:t>
            </a:r>
            <a:r>
              <a:rPr lang="en-US" altLang="zh-CN" sz="3600" dirty="0" err="1">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endl</a:t>
            </a:r>
            <a:r>
              <a:rPr lang="en-US" altLang="zh-CN" sz="36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a:t>
            </a:r>
          </a:p>
          <a:p>
            <a:pPr algn="l"/>
            <a:r>
              <a:rPr lang="en-US" altLang="zh-CN" sz="36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	</a:t>
            </a:r>
            <a:r>
              <a:rPr lang="en-US" altLang="zh-CN" sz="3600" dirty="0" smtClean="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     break</a:t>
            </a:r>
            <a:r>
              <a:rPr lang="en-US" altLang="zh-CN" sz="36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a:t>
            </a:r>
          </a:p>
          <a:p>
            <a:pPr algn="l"/>
            <a:r>
              <a:rPr lang="en-US" altLang="zh-CN" sz="3600" dirty="0" smtClean="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        }</a:t>
            </a:r>
            <a:endParaRPr lang="en-US" altLang="zh-CN" sz="36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endParaRPr>
          </a:p>
          <a:p>
            <a:pPr algn="l"/>
            <a:r>
              <a:rPr lang="en-US" altLang="zh-CN" sz="3600" dirty="0" smtClean="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    }</a:t>
            </a:r>
            <a:endParaRPr lang="en-US" altLang="zh-CN" sz="36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endParaRPr>
          </a:p>
          <a:p>
            <a:pPr algn="l"/>
            <a:r>
              <a:rPr lang="en-US" altLang="zh-CN" sz="3600" dirty="0" smtClean="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    return </a:t>
            </a:r>
            <a:r>
              <a:rPr lang="en-US" altLang="zh-CN" sz="36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0;</a:t>
            </a:r>
          </a:p>
          <a:p>
            <a:pPr algn="l"/>
            <a:r>
              <a:rPr lang="en-US" altLang="zh-CN" sz="36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a:t>
            </a:r>
          </a:p>
        </p:txBody>
      </p:sp>
    </p:spTree>
    <p:custDataLst>
      <p:tags r:id="rId1"/>
    </p:custDataLst>
    <p:extLst>
      <p:ext uri="{BB962C8B-B14F-4D97-AF65-F5344CB8AC3E}">
        <p14:creationId xmlns:p14="http://schemas.microsoft.com/office/powerpoint/2010/main" val="1966257774"/>
      </p:ext>
    </p:extLst>
  </p:cSld>
  <p:clrMapOvr>
    <a:masterClrMapping/>
  </p:clrMapOvr>
  <p:timing>
    <p:tnLst>
      <p:par>
        <p:cTn id="1" dur="indefinite" restart="never" nodeType="tmRoot"/>
      </p:par>
    </p:tnLst>
    <p:bldLst>
      <p:bldP spid="9"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14"/>
          <p:cNvSpPr txBox="1"/>
          <p:nvPr/>
        </p:nvSpPr>
        <p:spPr>
          <a:xfrm>
            <a:off x="1966912" y="4839166"/>
            <a:ext cx="21170265" cy="5324535"/>
          </a:xfrm>
          <a:prstGeom prst="rect">
            <a:avLst/>
          </a:prstGeom>
          <a:noFill/>
        </p:spPr>
        <p:txBody>
          <a:bodyPr wrap="square" rtlCol="0">
            <a:spAutoFit/>
          </a:bodyPr>
          <a:lstStyle/>
          <a:p>
            <a:pPr algn="l">
              <a:lnSpc>
                <a:spcPct val="170000"/>
              </a:lnSpc>
            </a:pPr>
            <a:r>
              <a:rPr lang="zh-CN" altLang="en-US" sz="4000" b="1" dirty="0" smtClean="0">
                <a:solidFill>
                  <a:schemeClr val="tx1"/>
                </a:solidFill>
                <a:latin typeface="思源宋体 CN" panose="02020400000000000000" charset="-122"/>
                <a:ea typeface="思源宋体 CN" panose="02020400000000000000" charset="-122"/>
                <a:cs typeface="思源宋体 CN" panose="02020400000000000000" charset="-122"/>
              </a:rPr>
              <a:t>一</a:t>
            </a:r>
            <a:r>
              <a:rPr lang="zh-CN" altLang="en-US" sz="4000" b="1" dirty="0">
                <a:solidFill>
                  <a:schemeClr val="tx1"/>
                </a:solidFill>
                <a:latin typeface="思源宋体 CN" panose="02020400000000000000" charset="-122"/>
                <a:ea typeface="思源宋体 CN" panose="02020400000000000000" charset="-122"/>
                <a:cs typeface="思源宋体 CN" panose="02020400000000000000" charset="-122"/>
              </a:rPr>
              <a:t>种</a:t>
            </a:r>
            <a:r>
              <a:rPr lang="zh-CN" altLang="en-US" sz="4000" b="1" dirty="0">
                <a:solidFill>
                  <a:srgbClr val="FF0000"/>
                </a:solidFill>
                <a:latin typeface="思源宋体 CN" panose="02020400000000000000" charset="-122"/>
                <a:ea typeface="思源宋体 CN" panose="02020400000000000000" charset="-122"/>
                <a:cs typeface="思源宋体 CN" panose="02020400000000000000" charset="-122"/>
              </a:rPr>
              <a:t>特殊</a:t>
            </a:r>
            <a:r>
              <a:rPr lang="zh-CN" altLang="en-US" sz="4000" b="1" dirty="0">
                <a:solidFill>
                  <a:schemeClr val="tx1"/>
                </a:solidFill>
                <a:latin typeface="思源宋体 CN" panose="02020400000000000000" charset="-122"/>
                <a:ea typeface="思源宋体 CN" panose="02020400000000000000" charset="-122"/>
                <a:cs typeface="思源宋体 CN" panose="02020400000000000000" charset="-122"/>
              </a:rPr>
              <a:t>的队列：优先队列</a:t>
            </a:r>
            <a:r>
              <a:rPr lang="zh-CN" altLang="en-US" sz="4000" b="1" dirty="0" smtClean="0">
                <a:solidFill>
                  <a:schemeClr val="tx1"/>
                </a:solidFill>
                <a:latin typeface="思源宋体 CN" panose="02020400000000000000" charset="-122"/>
                <a:ea typeface="思源宋体 CN" panose="02020400000000000000" charset="-122"/>
                <a:cs typeface="思源宋体 CN" panose="02020400000000000000" charset="-122"/>
              </a:rPr>
              <a:t>。</a:t>
            </a:r>
            <a:endParaRPr lang="en-US" altLang="zh-CN" sz="4000" b="1" dirty="0" smtClean="0">
              <a:solidFill>
                <a:schemeClr val="tx1"/>
              </a:solidFill>
              <a:latin typeface="思源宋体 CN" panose="02020400000000000000" charset="-122"/>
              <a:ea typeface="思源宋体 CN" panose="02020400000000000000" charset="-122"/>
              <a:cs typeface="思源宋体 CN" panose="02020400000000000000" charset="-122"/>
            </a:endParaRPr>
          </a:p>
          <a:p>
            <a:pPr algn="l">
              <a:lnSpc>
                <a:spcPct val="170000"/>
              </a:lnSpc>
            </a:pPr>
            <a:r>
              <a:rPr lang="zh-CN" altLang="en-US" sz="4000" b="1" dirty="0" smtClean="0">
                <a:solidFill>
                  <a:srgbClr val="FF0000"/>
                </a:solidFill>
                <a:latin typeface="思源宋体 CN" panose="02020400000000000000" charset="-122"/>
                <a:ea typeface="思源宋体 CN" panose="02020400000000000000" charset="-122"/>
                <a:cs typeface="思源宋体 CN" panose="02020400000000000000" charset="-122"/>
              </a:rPr>
              <a:t>特点</a:t>
            </a:r>
            <a:r>
              <a:rPr lang="zh-CN" altLang="en-US" sz="4000" b="1" dirty="0" smtClean="0">
                <a:solidFill>
                  <a:schemeClr val="tx1"/>
                </a:solidFill>
                <a:latin typeface="思源宋体 CN" panose="02020400000000000000" charset="-122"/>
                <a:ea typeface="思源宋体 CN" panose="02020400000000000000" charset="-122"/>
                <a:cs typeface="思源宋体 CN" panose="02020400000000000000" charset="-122"/>
              </a:rPr>
              <a:t>：</a:t>
            </a:r>
            <a:r>
              <a:rPr lang="zh-CN" altLang="en-US" sz="4000" b="1" dirty="0">
                <a:solidFill>
                  <a:schemeClr val="tx1"/>
                </a:solidFill>
                <a:latin typeface="思源宋体 CN" panose="02020400000000000000" charset="-122"/>
                <a:ea typeface="思源宋体 CN" panose="02020400000000000000" charset="-122"/>
                <a:cs typeface="思源宋体 CN" panose="02020400000000000000" charset="-122"/>
              </a:rPr>
              <a:t>最优</a:t>
            </a:r>
            <a:r>
              <a:rPr lang="zh-CN" altLang="en-US" sz="4000" b="1" dirty="0" smtClean="0">
                <a:solidFill>
                  <a:schemeClr val="tx1"/>
                </a:solidFill>
                <a:latin typeface="思源宋体 CN" panose="02020400000000000000" charset="-122"/>
                <a:ea typeface="思源宋体 CN" panose="02020400000000000000" charset="-122"/>
                <a:cs typeface="思源宋体 CN" panose="02020400000000000000" charset="-122"/>
              </a:rPr>
              <a:t>数据（最大值或最小值）始终</a:t>
            </a:r>
            <a:r>
              <a:rPr lang="zh-CN" altLang="en-US" sz="4000" b="1" dirty="0">
                <a:solidFill>
                  <a:schemeClr val="tx1"/>
                </a:solidFill>
                <a:latin typeface="思源宋体 CN" panose="02020400000000000000" charset="-122"/>
                <a:ea typeface="思源宋体 CN" panose="02020400000000000000" charset="-122"/>
                <a:cs typeface="思源宋体 CN" panose="02020400000000000000" charset="-122"/>
              </a:rPr>
              <a:t>位于队列头部。</a:t>
            </a:r>
          </a:p>
          <a:p>
            <a:pPr algn="l">
              <a:lnSpc>
                <a:spcPct val="170000"/>
              </a:lnSpc>
            </a:pPr>
            <a:r>
              <a:rPr lang="zh-CN" altLang="en-US" sz="4000" b="1" dirty="0" smtClean="0">
                <a:solidFill>
                  <a:srgbClr val="FF0000"/>
                </a:solidFill>
                <a:latin typeface="思源宋体 CN" panose="02020400000000000000" charset="-122"/>
                <a:ea typeface="思源宋体 CN" panose="02020400000000000000" charset="-122"/>
                <a:cs typeface="思源宋体 CN" panose="02020400000000000000" charset="-122"/>
              </a:rPr>
              <a:t>效率</a:t>
            </a:r>
            <a:r>
              <a:rPr lang="zh-CN" altLang="en-US" sz="4000" b="1" dirty="0" smtClean="0">
                <a:solidFill>
                  <a:schemeClr val="tx1"/>
                </a:solidFill>
                <a:latin typeface="思源宋体 CN" panose="02020400000000000000" charset="-122"/>
                <a:ea typeface="思源宋体 CN" panose="02020400000000000000" charset="-122"/>
                <a:cs typeface="思源宋体 CN" panose="02020400000000000000" charset="-122"/>
              </a:rPr>
              <a:t>高：</a:t>
            </a:r>
            <a:endParaRPr lang="en-US" altLang="zh-CN" sz="4000" b="1" dirty="0" smtClean="0">
              <a:solidFill>
                <a:schemeClr val="tx1"/>
              </a:solidFill>
              <a:latin typeface="思源宋体 CN" panose="02020400000000000000" charset="-122"/>
              <a:ea typeface="思源宋体 CN" panose="02020400000000000000" charset="-122"/>
              <a:cs typeface="思源宋体 CN" panose="02020400000000000000" charset="-122"/>
            </a:endParaRPr>
          </a:p>
          <a:p>
            <a:pPr algn="l">
              <a:lnSpc>
                <a:spcPct val="170000"/>
              </a:lnSpc>
            </a:pPr>
            <a:r>
              <a:rPr lang="en-US" altLang="zh-CN" sz="4000" b="1" dirty="0">
                <a:solidFill>
                  <a:schemeClr val="tx1"/>
                </a:solidFill>
                <a:latin typeface="思源宋体 CN" panose="02020400000000000000" charset="-122"/>
                <a:ea typeface="思源宋体 CN" panose="02020400000000000000" charset="-122"/>
                <a:cs typeface="思源宋体 CN" panose="02020400000000000000" charset="-122"/>
              </a:rPr>
              <a:t> </a:t>
            </a:r>
            <a:r>
              <a:rPr lang="en-US" altLang="zh-CN" sz="4000" b="1" dirty="0" smtClean="0">
                <a:solidFill>
                  <a:schemeClr val="tx1"/>
                </a:solidFill>
                <a:latin typeface="思源宋体 CN" panose="02020400000000000000" charset="-122"/>
                <a:ea typeface="思源宋体 CN" panose="02020400000000000000" charset="-122"/>
                <a:cs typeface="思源宋体 CN" panose="02020400000000000000" charset="-122"/>
              </a:rPr>
              <a:t>     </a:t>
            </a:r>
            <a:r>
              <a:rPr lang="zh-CN" altLang="en-US" sz="4000" b="1" dirty="0" smtClean="0">
                <a:solidFill>
                  <a:schemeClr val="tx1"/>
                </a:solidFill>
                <a:latin typeface="思源宋体 CN" panose="02020400000000000000" charset="-122"/>
                <a:ea typeface="思源宋体 CN" panose="02020400000000000000" charset="-122"/>
                <a:cs typeface="思源宋体 CN" panose="02020400000000000000" charset="-122"/>
              </a:rPr>
              <a:t>新</a:t>
            </a:r>
            <a:r>
              <a:rPr lang="zh-CN" altLang="en-US" sz="4000" b="1" dirty="0">
                <a:solidFill>
                  <a:schemeClr val="tx1"/>
                </a:solidFill>
                <a:latin typeface="思源宋体 CN" panose="02020400000000000000" charset="-122"/>
                <a:ea typeface="思源宋体 CN" panose="02020400000000000000" charset="-122"/>
                <a:cs typeface="思源宋体 CN" panose="02020400000000000000" charset="-122"/>
              </a:rPr>
              <a:t>数据插入</a:t>
            </a:r>
            <a:r>
              <a:rPr lang="zh-CN" altLang="en-US" sz="4000" b="1" dirty="0" smtClean="0">
                <a:solidFill>
                  <a:schemeClr val="tx1"/>
                </a:solidFill>
                <a:latin typeface="思源宋体 CN" panose="02020400000000000000" charset="-122"/>
                <a:ea typeface="思源宋体 CN" panose="02020400000000000000" charset="-122"/>
                <a:cs typeface="思源宋体 CN" panose="02020400000000000000" charset="-122"/>
              </a:rPr>
              <a:t>队列后，计算新</a:t>
            </a:r>
            <a:r>
              <a:rPr lang="zh-CN" altLang="en-US" sz="4000" b="1" dirty="0">
                <a:solidFill>
                  <a:schemeClr val="tx1"/>
                </a:solidFill>
                <a:latin typeface="思源宋体 CN" panose="02020400000000000000" charset="-122"/>
                <a:ea typeface="思源宋体 CN" panose="02020400000000000000" charset="-122"/>
                <a:cs typeface="思源宋体 CN" panose="02020400000000000000" charset="-122"/>
              </a:rPr>
              <a:t>的最优队头，计算复杂度是O(logn)；</a:t>
            </a:r>
          </a:p>
          <a:p>
            <a:pPr algn="l">
              <a:lnSpc>
                <a:spcPct val="170000"/>
              </a:lnSpc>
            </a:pPr>
            <a:r>
              <a:rPr lang="zh-CN" altLang="en-US" sz="4000" b="1" dirty="0" smtClean="0">
                <a:solidFill>
                  <a:schemeClr val="tx1"/>
                </a:solidFill>
                <a:latin typeface="思源宋体 CN" panose="02020400000000000000" charset="-122"/>
                <a:ea typeface="思源宋体 CN" panose="02020400000000000000" charset="-122"/>
                <a:cs typeface="思源宋体 CN" panose="02020400000000000000" charset="-122"/>
              </a:rPr>
              <a:t>      弹</a:t>
            </a:r>
            <a:r>
              <a:rPr lang="zh-CN" altLang="en-US" sz="4000" b="1" dirty="0">
                <a:solidFill>
                  <a:schemeClr val="tx1"/>
                </a:solidFill>
                <a:latin typeface="思源宋体 CN" panose="02020400000000000000" charset="-122"/>
                <a:ea typeface="思源宋体 CN" panose="02020400000000000000" charset="-122"/>
                <a:cs typeface="思源宋体 CN" panose="02020400000000000000" charset="-122"/>
              </a:rPr>
              <a:t>出最优的队头</a:t>
            </a:r>
            <a:r>
              <a:rPr lang="zh-CN" altLang="en-US" sz="4000" b="1" dirty="0" smtClean="0">
                <a:solidFill>
                  <a:schemeClr val="tx1"/>
                </a:solidFill>
                <a:latin typeface="思源宋体 CN" panose="02020400000000000000" charset="-122"/>
                <a:ea typeface="思源宋体 CN" panose="02020400000000000000" charset="-122"/>
                <a:cs typeface="思源宋体 CN" panose="02020400000000000000" charset="-122"/>
              </a:rPr>
              <a:t>后，计算新</a:t>
            </a:r>
            <a:r>
              <a:rPr lang="zh-CN" altLang="en-US" sz="4000" b="1" dirty="0">
                <a:solidFill>
                  <a:schemeClr val="tx1"/>
                </a:solidFill>
                <a:latin typeface="思源宋体 CN" panose="02020400000000000000" charset="-122"/>
                <a:ea typeface="思源宋体 CN" panose="02020400000000000000" charset="-122"/>
                <a:cs typeface="思源宋体 CN" panose="02020400000000000000" charset="-122"/>
              </a:rPr>
              <a:t>的最优队头，计算复杂度也是O(logn)。</a:t>
            </a:r>
          </a:p>
        </p:txBody>
      </p:sp>
      <p:sp>
        <p:nvSpPr>
          <p:cNvPr id="4" name="矩形: 圆角 2"/>
          <p:cNvSpPr/>
          <p:nvPr userDrawn="1"/>
        </p:nvSpPr>
        <p:spPr>
          <a:xfrm>
            <a:off x="0" y="-30480"/>
            <a:ext cx="24384000" cy="2524760"/>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p>
        </p:txBody>
      </p:sp>
      <p:pic>
        <p:nvPicPr>
          <p:cNvPr id="5" name="图像" descr="图像"/>
          <p:cNvPicPr>
            <a:picLocks noChangeAspect="1"/>
          </p:cNvPicPr>
          <p:nvPr/>
        </p:nvPicPr>
        <p:blipFill>
          <a:blip r:embed="rId3"/>
          <a:stretch>
            <a:fillRect/>
          </a:stretch>
        </p:blipFill>
        <p:spPr>
          <a:xfrm>
            <a:off x="20599400" y="575945"/>
            <a:ext cx="3541395" cy="575945"/>
          </a:xfrm>
          <a:prstGeom prst="rect">
            <a:avLst/>
          </a:prstGeom>
        </p:spPr>
      </p:pic>
      <p:sp>
        <p:nvSpPr>
          <p:cNvPr id="12" name="文本框 11"/>
          <p:cNvSpPr txBox="1"/>
          <p:nvPr/>
        </p:nvSpPr>
        <p:spPr>
          <a:xfrm>
            <a:off x="652145" y="771525"/>
            <a:ext cx="17444085" cy="953135"/>
          </a:xfrm>
          <a:prstGeom prst="rect">
            <a:avLst/>
          </a:prstGeom>
          <a:noFill/>
        </p:spPr>
        <p:txBody>
          <a:bodyPr wrap="square">
            <a:spAutoFit/>
          </a:bodyPr>
          <a:lstStyle/>
          <a:p>
            <a:pPr algn="l"/>
            <a:r>
              <a:rPr lang="zh-CN" altLang="en-US" sz="5600" b="1" spc="600" dirty="0">
                <a:solidFill>
                  <a:schemeClr val="bg1"/>
                </a:solidFill>
                <a:latin typeface="思源宋体 CN Heavy" panose="02020900000000000000" charset="-122"/>
                <a:ea typeface="思源宋体 CN Heavy" panose="02020900000000000000" charset="-122"/>
              </a:rPr>
              <a:t>优先队列</a:t>
            </a:r>
          </a:p>
        </p:txBody>
      </p:sp>
      <p:grpSp>
        <p:nvGrpSpPr>
          <p:cNvPr id="14" name="组合 13"/>
          <p:cNvGrpSpPr/>
          <p:nvPr/>
        </p:nvGrpSpPr>
        <p:grpSpPr>
          <a:xfrm>
            <a:off x="451485" y="3429635"/>
            <a:ext cx="23578185" cy="7067550"/>
            <a:chOff x="3409633" y="2228850"/>
            <a:chExt cx="5372731" cy="2400300"/>
          </a:xfrm>
        </p:grpSpPr>
        <p:sp>
          <p:nvSpPr>
            <p:cNvPr id="16" name="任意多边形: 形状 15"/>
            <p:cNvSpPr/>
            <p:nvPr/>
          </p:nvSpPr>
          <p:spPr>
            <a:xfrm rot="10800000">
              <a:off x="4056844" y="2228851"/>
              <a:ext cx="4725520" cy="1845944"/>
            </a:xfrm>
            <a:custGeom>
              <a:avLst/>
              <a:gdLst>
                <a:gd name="connsiteX0" fmla="*/ 0 w 5040351"/>
                <a:gd name="connsiteY0" fmla="*/ 0 h 2174488"/>
                <a:gd name="connsiteX1" fmla="*/ 0 w 5040351"/>
                <a:gd name="connsiteY1" fmla="*/ 2174488 h 2174488"/>
                <a:gd name="connsiteX2" fmla="*/ 5040351 w 5040351"/>
                <a:gd name="connsiteY2" fmla="*/ 2174488 h 2174488"/>
              </a:gdLst>
              <a:ahLst/>
              <a:cxnLst>
                <a:cxn ang="0">
                  <a:pos x="connsiteX0" y="connsiteY0"/>
                </a:cxn>
                <a:cxn ang="0">
                  <a:pos x="connsiteX1" y="connsiteY1"/>
                </a:cxn>
                <a:cxn ang="0">
                  <a:pos x="connsiteX2" y="connsiteY2"/>
                </a:cxn>
              </a:cxnLst>
              <a:rect l="l" t="t" r="r" b="b"/>
              <a:pathLst>
                <a:path w="5040351" h="2174488">
                  <a:moveTo>
                    <a:pt x="0" y="0"/>
                  </a:moveTo>
                  <a:lnTo>
                    <a:pt x="0" y="2174488"/>
                  </a:lnTo>
                  <a:lnTo>
                    <a:pt x="5040351" y="2174488"/>
                  </a:lnTo>
                </a:path>
              </a:pathLst>
            </a:custGeom>
            <a:noFill/>
            <a:ln w="25400">
              <a:solidFill>
                <a:srgbClr val="78B0F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7" name="任意多边形: 形状 16"/>
            <p:cNvSpPr/>
            <p:nvPr/>
          </p:nvSpPr>
          <p:spPr>
            <a:xfrm rot="10800000">
              <a:off x="4051752" y="2306405"/>
              <a:ext cx="4649103" cy="1775562"/>
            </a:xfrm>
            <a:custGeom>
              <a:avLst/>
              <a:gdLst>
                <a:gd name="connsiteX0" fmla="*/ 0 w 5040351"/>
                <a:gd name="connsiteY0" fmla="*/ 0 h 2174488"/>
                <a:gd name="connsiteX1" fmla="*/ 0 w 5040351"/>
                <a:gd name="connsiteY1" fmla="*/ 2174488 h 2174488"/>
                <a:gd name="connsiteX2" fmla="*/ 5040351 w 5040351"/>
                <a:gd name="connsiteY2" fmla="*/ 2174488 h 2174488"/>
              </a:gdLst>
              <a:ahLst/>
              <a:cxnLst>
                <a:cxn ang="0">
                  <a:pos x="connsiteX0" y="connsiteY0"/>
                </a:cxn>
                <a:cxn ang="0">
                  <a:pos x="connsiteX1" y="connsiteY1"/>
                </a:cxn>
                <a:cxn ang="0">
                  <a:pos x="connsiteX2" y="connsiteY2"/>
                </a:cxn>
              </a:cxnLst>
              <a:rect l="l" t="t" r="r" b="b"/>
              <a:pathLst>
                <a:path w="5040351" h="2174488">
                  <a:moveTo>
                    <a:pt x="0" y="0"/>
                  </a:moveTo>
                  <a:lnTo>
                    <a:pt x="0" y="2174488"/>
                  </a:lnTo>
                  <a:lnTo>
                    <a:pt x="5040351" y="2174488"/>
                  </a:lnTo>
                </a:path>
              </a:pathLst>
            </a:custGeom>
            <a:noFill/>
            <a:ln w="12700">
              <a:solidFill>
                <a:srgbClr val="78B0F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8" name="任意多边形: 形状 18"/>
            <p:cNvSpPr/>
            <p:nvPr/>
          </p:nvSpPr>
          <p:spPr>
            <a:xfrm>
              <a:off x="3409634" y="2790661"/>
              <a:ext cx="4725520" cy="1838489"/>
            </a:xfrm>
            <a:custGeom>
              <a:avLst/>
              <a:gdLst>
                <a:gd name="connsiteX0" fmla="*/ 0 w 5040351"/>
                <a:gd name="connsiteY0" fmla="*/ 0 h 2174488"/>
                <a:gd name="connsiteX1" fmla="*/ 0 w 5040351"/>
                <a:gd name="connsiteY1" fmla="*/ 2174488 h 2174488"/>
                <a:gd name="connsiteX2" fmla="*/ 5040351 w 5040351"/>
                <a:gd name="connsiteY2" fmla="*/ 2174488 h 2174488"/>
              </a:gdLst>
              <a:ahLst/>
              <a:cxnLst>
                <a:cxn ang="0">
                  <a:pos x="connsiteX0" y="connsiteY0"/>
                </a:cxn>
                <a:cxn ang="0">
                  <a:pos x="connsiteX1" y="connsiteY1"/>
                </a:cxn>
                <a:cxn ang="0">
                  <a:pos x="connsiteX2" y="connsiteY2"/>
                </a:cxn>
              </a:cxnLst>
              <a:rect l="l" t="t" r="r" b="b"/>
              <a:pathLst>
                <a:path w="5040351" h="2174488">
                  <a:moveTo>
                    <a:pt x="0" y="0"/>
                  </a:moveTo>
                  <a:lnTo>
                    <a:pt x="0" y="2174488"/>
                  </a:lnTo>
                  <a:lnTo>
                    <a:pt x="5040351" y="2174488"/>
                  </a:lnTo>
                </a:path>
              </a:pathLst>
            </a:custGeom>
            <a:noFill/>
            <a:ln w="25400">
              <a:solidFill>
                <a:srgbClr val="78B0F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0" name="任意多边形: 形状 19"/>
            <p:cNvSpPr/>
            <p:nvPr/>
          </p:nvSpPr>
          <p:spPr>
            <a:xfrm>
              <a:off x="3491141" y="2790661"/>
              <a:ext cx="4644013" cy="1760936"/>
            </a:xfrm>
            <a:custGeom>
              <a:avLst/>
              <a:gdLst>
                <a:gd name="connsiteX0" fmla="*/ 0 w 5040351"/>
                <a:gd name="connsiteY0" fmla="*/ 0 h 2174488"/>
                <a:gd name="connsiteX1" fmla="*/ 0 w 5040351"/>
                <a:gd name="connsiteY1" fmla="*/ 2174488 h 2174488"/>
                <a:gd name="connsiteX2" fmla="*/ 5040351 w 5040351"/>
                <a:gd name="connsiteY2" fmla="*/ 2174488 h 2174488"/>
              </a:gdLst>
              <a:ahLst/>
              <a:cxnLst>
                <a:cxn ang="0">
                  <a:pos x="connsiteX0" y="connsiteY0"/>
                </a:cxn>
                <a:cxn ang="0">
                  <a:pos x="connsiteX1" y="connsiteY1"/>
                </a:cxn>
                <a:cxn ang="0">
                  <a:pos x="connsiteX2" y="connsiteY2"/>
                </a:cxn>
              </a:cxnLst>
              <a:rect l="l" t="t" r="r" b="b"/>
              <a:pathLst>
                <a:path w="5040351" h="2174488">
                  <a:moveTo>
                    <a:pt x="0" y="0"/>
                  </a:moveTo>
                  <a:lnTo>
                    <a:pt x="0" y="2174488"/>
                  </a:lnTo>
                  <a:lnTo>
                    <a:pt x="5040351" y="2174488"/>
                  </a:lnTo>
                </a:path>
              </a:pathLst>
            </a:custGeom>
            <a:noFill/>
            <a:ln w="12700">
              <a:solidFill>
                <a:srgbClr val="78B0F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1" name="PA-3ee89bbeadfa4af0abb1890bbf32adbd-0"/>
            <p:cNvSpPr txBox="1"/>
            <p:nvPr/>
          </p:nvSpPr>
          <p:spPr>
            <a:xfrm>
              <a:off x="3409633" y="2228850"/>
              <a:ext cx="483417" cy="369835"/>
            </a:xfrm>
            <a:custGeom>
              <a:avLst/>
              <a:gdLst/>
              <a:ahLst/>
              <a:cxnLst/>
              <a:rect l="l" t="t" r="r" b="b"/>
              <a:pathLst>
                <a:path w="1532788" h="1172509">
                  <a:moveTo>
                    <a:pt x="1532788" y="0"/>
                  </a:moveTo>
                  <a:lnTo>
                    <a:pt x="1532788" y="253916"/>
                  </a:lnTo>
                  <a:cubicBezTo>
                    <a:pt x="1438654" y="289620"/>
                    <a:pt x="1366835" y="338737"/>
                    <a:pt x="1317331" y="401265"/>
                  </a:cubicBezTo>
                  <a:cubicBezTo>
                    <a:pt x="1272245" y="458875"/>
                    <a:pt x="1249702" y="510997"/>
                    <a:pt x="1249702" y="557631"/>
                  </a:cubicBezTo>
                  <a:lnTo>
                    <a:pt x="1524181" y="557631"/>
                  </a:lnTo>
                  <a:lnTo>
                    <a:pt x="1524181" y="1172509"/>
                  </a:lnTo>
                  <a:lnTo>
                    <a:pt x="904931" y="1172509"/>
                  </a:lnTo>
                  <a:lnTo>
                    <a:pt x="904931" y="614125"/>
                  </a:lnTo>
                  <a:cubicBezTo>
                    <a:pt x="907982" y="463793"/>
                    <a:pt x="973471" y="329127"/>
                    <a:pt x="1101397" y="210128"/>
                  </a:cubicBezTo>
                  <a:cubicBezTo>
                    <a:pt x="1198127" y="113125"/>
                    <a:pt x="1341924" y="43082"/>
                    <a:pt x="1532788" y="0"/>
                  </a:cubicBezTo>
                  <a:close/>
                  <a:moveTo>
                    <a:pt x="623554" y="0"/>
                  </a:moveTo>
                  <a:lnTo>
                    <a:pt x="623554" y="253916"/>
                  </a:lnTo>
                  <a:cubicBezTo>
                    <a:pt x="529966" y="289392"/>
                    <a:pt x="460857" y="336869"/>
                    <a:pt x="416226" y="396347"/>
                  </a:cubicBezTo>
                  <a:cubicBezTo>
                    <a:pt x="368590" y="457235"/>
                    <a:pt x="344772" y="510997"/>
                    <a:pt x="344772" y="557631"/>
                  </a:cubicBezTo>
                  <a:lnTo>
                    <a:pt x="614946" y="557631"/>
                  </a:lnTo>
                  <a:lnTo>
                    <a:pt x="614946" y="1172509"/>
                  </a:lnTo>
                  <a:lnTo>
                    <a:pt x="0" y="1172509"/>
                  </a:lnTo>
                  <a:lnTo>
                    <a:pt x="0" y="614125"/>
                  </a:lnTo>
                  <a:cubicBezTo>
                    <a:pt x="3052" y="463793"/>
                    <a:pt x="60275" y="334478"/>
                    <a:pt x="171669" y="226181"/>
                  </a:cubicBezTo>
                  <a:cubicBezTo>
                    <a:pt x="282471" y="118385"/>
                    <a:pt x="433099" y="42991"/>
                    <a:pt x="623554" y="0"/>
                  </a:cubicBezTo>
                  <a:close/>
                </a:path>
              </a:pathLst>
            </a:custGeom>
            <a:solidFill>
              <a:srgbClr val="91BFFA"/>
            </a:solidFill>
            <a:ln>
              <a:solidFill>
                <a:srgbClr val="78B0F7"/>
              </a:solidFill>
            </a:ln>
            <a:effectLst/>
          </p:spPr>
          <p:txBody>
            <a:bodyPr rot="0" spcFirstLastPara="0" vert="horz" wrap="square" lIns="91440" tIns="45720" rIns="91440" bIns="45720" numCol="1" spcCol="0" rtlCol="0" fromWordArt="0" anchor="t"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sz="34400" b="1" dirty="0">
                <a:solidFill>
                  <a:srgbClr val="FF5A33"/>
                </a:solidFill>
                <a:latin typeface="汉仪旗黑Y2-35简" panose="00020600040101010101" charset="-122"/>
                <a:ea typeface="汉仪旗黑Y2-35简" panose="00020600040101010101" charset="-122"/>
              </a:endParaRPr>
            </a:p>
          </p:txBody>
        </p:sp>
        <p:sp>
          <p:nvSpPr>
            <p:cNvPr id="22" name="PA-3ee89bbeadfa4af0abb1890bbf32adbd-0"/>
            <p:cNvSpPr txBox="1"/>
            <p:nvPr/>
          </p:nvSpPr>
          <p:spPr>
            <a:xfrm rot="10800000">
              <a:off x="8298947" y="4259314"/>
              <a:ext cx="483417" cy="369835"/>
            </a:xfrm>
            <a:custGeom>
              <a:avLst/>
              <a:gdLst/>
              <a:ahLst/>
              <a:cxnLst/>
              <a:rect l="l" t="t" r="r" b="b"/>
              <a:pathLst>
                <a:path w="1532788" h="1172509">
                  <a:moveTo>
                    <a:pt x="1532788" y="0"/>
                  </a:moveTo>
                  <a:lnTo>
                    <a:pt x="1532788" y="253916"/>
                  </a:lnTo>
                  <a:cubicBezTo>
                    <a:pt x="1438654" y="289620"/>
                    <a:pt x="1366835" y="338737"/>
                    <a:pt x="1317331" y="401265"/>
                  </a:cubicBezTo>
                  <a:cubicBezTo>
                    <a:pt x="1272245" y="458875"/>
                    <a:pt x="1249702" y="510997"/>
                    <a:pt x="1249702" y="557631"/>
                  </a:cubicBezTo>
                  <a:lnTo>
                    <a:pt x="1524181" y="557631"/>
                  </a:lnTo>
                  <a:lnTo>
                    <a:pt x="1524181" y="1172509"/>
                  </a:lnTo>
                  <a:lnTo>
                    <a:pt x="904931" y="1172509"/>
                  </a:lnTo>
                  <a:lnTo>
                    <a:pt x="904931" y="614125"/>
                  </a:lnTo>
                  <a:cubicBezTo>
                    <a:pt x="907982" y="463793"/>
                    <a:pt x="973471" y="329127"/>
                    <a:pt x="1101397" y="210128"/>
                  </a:cubicBezTo>
                  <a:cubicBezTo>
                    <a:pt x="1198127" y="113125"/>
                    <a:pt x="1341924" y="43082"/>
                    <a:pt x="1532788" y="0"/>
                  </a:cubicBezTo>
                  <a:close/>
                  <a:moveTo>
                    <a:pt x="623554" y="0"/>
                  </a:moveTo>
                  <a:lnTo>
                    <a:pt x="623554" y="253916"/>
                  </a:lnTo>
                  <a:cubicBezTo>
                    <a:pt x="529966" y="289392"/>
                    <a:pt x="460857" y="336869"/>
                    <a:pt x="416226" y="396347"/>
                  </a:cubicBezTo>
                  <a:cubicBezTo>
                    <a:pt x="368590" y="457235"/>
                    <a:pt x="344772" y="510997"/>
                    <a:pt x="344772" y="557631"/>
                  </a:cubicBezTo>
                  <a:lnTo>
                    <a:pt x="614946" y="557631"/>
                  </a:lnTo>
                  <a:lnTo>
                    <a:pt x="614946" y="1172509"/>
                  </a:lnTo>
                  <a:lnTo>
                    <a:pt x="0" y="1172509"/>
                  </a:lnTo>
                  <a:lnTo>
                    <a:pt x="0" y="614125"/>
                  </a:lnTo>
                  <a:cubicBezTo>
                    <a:pt x="3052" y="463793"/>
                    <a:pt x="60275" y="334478"/>
                    <a:pt x="171669" y="226181"/>
                  </a:cubicBezTo>
                  <a:cubicBezTo>
                    <a:pt x="282471" y="118385"/>
                    <a:pt x="433099" y="42991"/>
                    <a:pt x="623554" y="0"/>
                  </a:cubicBezTo>
                  <a:close/>
                </a:path>
              </a:pathLst>
            </a:custGeom>
            <a:solidFill>
              <a:srgbClr val="91BFFA"/>
            </a:solidFill>
            <a:ln>
              <a:solidFill>
                <a:srgbClr val="78B0F7"/>
              </a:solidFill>
            </a:ln>
            <a:effectLst/>
          </p:spPr>
          <p:txBody>
            <a:bodyPr rot="0" spcFirstLastPara="0" vert="horz" wrap="square" lIns="91440" tIns="45720" rIns="91440" bIns="45720" numCol="1" spcCol="0" rtlCol="0" fromWordArt="0" anchor="t"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sz="34400" b="1" dirty="0">
                <a:solidFill>
                  <a:srgbClr val="FF5A33"/>
                </a:solidFill>
                <a:latin typeface="汉仪旗黑Y2-35简" panose="00020600040101010101" charset="-122"/>
                <a:ea typeface="汉仪旗黑Y2-35简" panose="00020600040101010101" charset="-122"/>
              </a:endParaRPr>
            </a:p>
          </p:txBody>
        </p:sp>
      </p:grpSp>
    </p:spTree>
    <p:extLst>
      <p:ext uri="{BB962C8B-B14F-4D97-AF65-F5344CB8AC3E}">
        <p14:creationId xmlns:p14="http://schemas.microsoft.com/office/powerpoint/2010/main" val="2411437022"/>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up)">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5" grpId="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14"/>
          <p:cNvSpPr txBox="1"/>
          <p:nvPr/>
        </p:nvSpPr>
        <p:spPr>
          <a:xfrm>
            <a:off x="1456870" y="4171509"/>
            <a:ext cx="7917317" cy="4278094"/>
          </a:xfrm>
          <a:prstGeom prst="rect">
            <a:avLst/>
          </a:prstGeom>
          <a:noFill/>
        </p:spPr>
        <p:txBody>
          <a:bodyPr wrap="square" rtlCol="0">
            <a:spAutoFit/>
          </a:bodyPr>
          <a:lstStyle/>
          <a:p>
            <a:pPr marL="571500" indent="-571500" algn="l">
              <a:lnSpc>
                <a:spcPct val="170000"/>
              </a:lnSpc>
              <a:buFont typeface="Wingdings" panose="05000000000000000000" pitchFamily="2" charset="2"/>
              <a:buChar char="l"/>
            </a:pPr>
            <a:r>
              <a:rPr lang="zh-CN" altLang="en-US" sz="4000" b="1" dirty="0">
                <a:solidFill>
                  <a:schemeClr val="tx1"/>
                </a:solidFill>
                <a:latin typeface="思源宋体 CN" panose="02020400000000000000" charset="-122"/>
                <a:ea typeface="思源宋体 CN" panose="02020400000000000000" charset="-122"/>
                <a:cs typeface="思源宋体 CN" panose="02020400000000000000" charset="-122"/>
              </a:rPr>
              <a:t>从</a:t>
            </a:r>
            <a:r>
              <a:rPr lang="zh-CN" altLang="en-US" sz="4000" b="1" dirty="0" smtClean="0">
                <a:solidFill>
                  <a:schemeClr val="tx1"/>
                </a:solidFill>
                <a:latin typeface="思源宋体 CN" panose="02020400000000000000" charset="-122"/>
                <a:ea typeface="思源宋体 CN" panose="02020400000000000000" charset="-122"/>
                <a:cs typeface="思源宋体 CN" panose="02020400000000000000" charset="-122"/>
              </a:rPr>
              <a:t>堆顶</a:t>
            </a:r>
            <a:r>
              <a:rPr lang="zh-CN" altLang="en-US" sz="4000" b="1" dirty="0" smtClean="0">
                <a:solidFill>
                  <a:srgbClr val="FF0000"/>
                </a:solidFill>
                <a:latin typeface="思源宋体 CN" panose="02020400000000000000" charset="-122"/>
                <a:ea typeface="思源宋体 CN" panose="02020400000000000000" charset="-122"/>
                <a:cs typeface="思源宋体 CN" panose="02020400000000000000" charset="-122"/>
              </a:rPr>
              <a:t>弹出</a:t>
            </a:r>
            <a:r>
              <a:rPr lang="zh-CN" altLang="en-US" sz="4000" b="1" dirty="0" smtClean="0">
                <a:solidFill>
                  <a:schemeClr val="tx1"/>
                </a:solidFill>
                <a:latin typeface="思源宋体 CN" panose="02020400000000000000" charset="-122"/>
                <a:ea typeface="思源宋体 CN" panose="02020400000000000000" charset="-122"/>
                <a:cs typeface="思源宋体 CN" panose="02020400000000000000" charset="-122"/>
              </a:rPr>
              <a:t>最小值</a:t>
            </a:r>
            <a:endParaRPr lang="en-US" altLang="zh-CN" sz="4000" b="1" dirty="0" smtClean="0">
              <a:solidFill>
                <a:schemeClr val="tx1"/>
              </a:solidFill>
              <a:latin typeface="思源宋体 CN" panose="02020400000000000000" charset="-122"/>
              <a:ea typeface="思源宋体 CN" panose="02020400000000000000" charset="-122"/>
              <a:cs typeface="思源宋体 CN" panose="02020400000000000000" charset="-122"/>
            </a:endParaRPr>
          </a:p>
          <a:p>
            <a:pPr marL="571500" indent="-571500" algn="l">
              <a:lnSpc>
                <a:spcPct val="170000"/>
              </a:lnSpc>
              <a:buFont typeface="Wingdings" panose="05000000000000000000" pitchFamily="2" charset="2"/>
              <a:buChar char="l"/>
            </a:pPr>
            <a:r>
              <a:rPr lang="zh-CN" altLang="en-US" sz="4000" b="1" dirty="0" smtClean="0">
                <a:solidFill>
                  <a:schemeClr val="tx1"/>
                </a:solidFill>
                <a:latin typeface="思源宋体 CN" panose="02020400000000000000" charset="-122"/>
                <a:ea typeface="思源宋体 CN" panose="02020400000000000000" charset="-122"/>
                <a:cs typeface="思源宋体 CN" panose="02020400000000000000" charset="-122"/>
              </a:rPr>
              <a:t>把新元素</a:t>
            </a:r>
            <a:r>
              <a:rPr lang="zh-CN" altLang="en-US" sz="4000" b="1" dirty="0" smtClean="0">
                <a:solidFill>
                  <a:srgbClr val="FF0000"/>
                </a:solidFill>
                <a:latin typeface="思源宋体 CN" panose="02020400000000000000" charset="-122"/>
                <a:ea typeface="思源宋体 CN" panose="02020400000000000000" charset="-122"/>
                <a:cs typeface="思源宋体 CN" panose="02020400000000000000" charset="-122"/>
              </a:rPr>
              <a:t>插入</a:t>
            </a:r>
            <a:r>
              <a:rPr lang="zh-CN" altLang="en-US" sz="4000" b="1" dirty="0" smtClean="0">
                <a:solidFill>
                  <a:schemeClr val="tx1"/>
                </a:solidFill>
                <a:latin typeface="思源宋体 CN" panose="02020400000000000000" charset="-122"/>
                <a:ea typeface="思源宋体 CN" panose="02020400000000000000" charset="-122"/>
                <a:cs typeface="思源宋体 CN" panose="02020400000000000000" charset="-122"/>
              </a:rPr>
              <a:t>堆</a:t>
            </a:r>
            <a:endParaRPr lang="en-US" altLang="zh-CN" sz="4000" b="1" dirty="0" smtClean="0">
              <a:solidFill>
                <a:schemeClr val="tx1"/>
              </a:solidFill>
              <a:latin typeface="思源宋体 CN" panose="02020400000000000000" charset="-122"/>
              <a:ea typeface="思源宋体 CN" panose="02020400000000000000" charset="-122"/>
              <a:cs typeface="思源宋体 CN" panose="02020400000000000000" charset="-122"/>
            </a:endParaRPr>
          </a:p>
          <a:p>
            <a:pPr marL="571500" indent="-571500" algn="l">
              <a:lnSpc>
                <a:spcPct val="170000"/>
              </a:lnSpc>
              <a:buFont typeface="Wingdings" panose="05000000000000000000" pitchFamily="2" charset="2"/>
              <a:buChar char="l"/>
            </a:pPr>
            <a:endParaRPr lang="en-US" altLang="zh-CN" sz="4000" b="1" dirty="0" smtClean="0">
              <a:solidFill>
                <a:schemeClr val="tx1"/>
              </a:solidFill>
              <a:latin typeface="思源宋体 CN" panose="02020400000000000000" charset="-122"/>
              <a:ea typeface="思源宋体 CN" panose="02020400000000000000" charset="-122"/>
              <a:cs typeface="思源宋体 CN" panose="02020400000000000000" charset="-122"/>
            </a:endParaRPr>
          </a:p>
          <a:p>
            <a:pPr marL="571500" indent="-571500" algn="l">
              <a:lnSpc>
                <a:spcPct val="170000"/>
              </a:lnSpc>
              <a:buFont typeface="Wingdings" panose="05000000000000000000" pitchFamily="2" charset="2"/>
              <a:buChar char="l"/>
            </a:pPr>
            <a:r>
              <a:rPr lang="zh-CN" altLang="en-US" sz="4000" b="1" dirty="0">
                <a:solidFill>
                  <a:schemeClr val="tx1"/>
                </a:solidFill>
                <a:latin typeface="思源宋体 CN" panose="02020400000000000000" charset="-122"/>
                <a:ea typeface="思源宋体 CN" panose="02020400000000000000" charset="-122"/>
                <a:cs typeface="思源宋体 CN" panose="02020400000000000000" charset="-122"/>
              </a:rPr>
              <a:t>弹</a:t>
            </a:r>
            <a:r>
              <a:rPr lang="zh-CN" altLang="en-US" sz="4000" b="1" dirty="0" smtClean="0">
                <a:solidFill>
                  <a:schemeClr val="tx1"/>
                </a:solidFill>
                <a:latin typeface="思源宋体 CN" panose="02020400000000000000" charset="-122"/>
                <a:ea typeface="思源宋体 CN" panose="02020400000000000000" charset="-122"/>
                <a:cs typeface="思源宋体 CN" panose="02020400000000000000" charset="-122"/>
              </a:rPr>
              <a:t>出和插入的效率：</a:t>
            </a:r>
            <a:r>
              <a:rPr lang="en-US" altLang="zh-CN" sz="4000" b="1" dirty="0" smtClean="0">
                <a:solidFill>
                  <a:schemeClr val="tx1"/>
                </a:solidFill>
                <a:latin typeface="思源宋体 CN" panose="02020400000000000000" charset="-122"/>
                <a:ea typeface="思源宋体 CN" panose="02020400000000000000" charset="-122"/>
                <a:cs typeface="思源宋体 CN" panose="02020400000000000000" charset="-122"/>
              </a:rPr>
              <a:t>O(</a:t>
            </a:r>
            <a:r>
              <a:rPr lang="en-US" altLang="zh-CN" sz="4000" b="1" dirty="0" err="1" smtClean="0">
                <a:solidFill>
                  <a:schemeClr val="tx1"/>
                </a:solidFill>
                <a:latin typeface="思源宋体 CN" panose="02020400000000000000" charset="-122"/>
                <a:ea typeface="思源宋体 CN" panose="02020400000000000000" charset="-122"/>
                <a:cs typeface="思源宋体 CN" panose="02020400000000000000" charset="-122"/>
              </a:rPr>
              <a:t>logn</a:t>
            </a:r>
            <a:r>
              <a:rPr lang="en-US" altLang="zh-CN" sz="4000" b="1" dirty="0" smtClean="0">
                <a:solidFill>
                  <a:schemeClr val="tx1"/>
                </a:solidFill>
                <a:latin typeface="思源宋体 CN" panose="02020400000000000000" charset="-122"/>
                <a:ea typeface="思源宋体 CN" panose="02020400000000000000" charset="-122"/>
                <a:cs typeface="思源宋体 CN" panose="02020400000000000000" charset="-122"/>
              </a:rPr>
              <a:t>)</a:t>
            </a:r>
            <a:endParaRPr lang="zh-CN" altLang="en-US" sz="4000" b="1" dirty="0">
              <a:solidFill>
                <a:schemeClr val="tx1"/>
              </a:solidFill>
              <a:latin typeface="思源宋体 CN" panose="02020400000000000000" charset="-122"/>
              <a:ea typeface="思源宋体 CN" panose="02020400000000000000" charset="-122"/>
              <a:cs typeface="思源宋体 CN" panose="02020400000000000000" charset="-122"/>
            </a:endParaRPr>
          </a:p>
        </p:txBody>
      </p:sp>
      <p:sp>
        <p:nvSpPr>
          <p:cNvPr id="4" name="矩形: 圆角 2"/>
          <p:cNvSpPr/>
          <p:nvPr userDrawn="1"/>
        </p:nvSpPr>
        <p:spPr>
          <a:xfrm>
            <a:off x="0" y="-30480"/>
            <a:ext cx="24384000" cy="2524760"/>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p>
        </p:txBody>
      </p:sp>
      <p:pic>
        <p:nvPicPr>
          <p:cNvPr id="5" name="图像" descr="图像"/>
          <p:cNvPicPr>
            <a:picLocks noChangeAspect="1"/>
          </p:cNvPicPr>
          <p:nvPr/>
        </p:nvPicPr>
        <p:blipFill>
          <a:blip r:embed="rId3"/>
          <a:stretch>
            <a:fillRect/>
          </a:stretch>
        </p:blipFill>
        <p:spPr>
          <a:xfrm>
            <a:off x="20599400" y="575945"/>
            <a:ext cx="3541395" cy="575945"/>
          </a:xfrm>
          <a:prstGeom prst="rect">
            <a:avLst/>
          </a:prstGeom>
        </p:spPr>
      </p:pic>
      <p:sp>
        <p:nvSpPr>
          <p:cNvPr id="12" name="文本框 11"/>
          <p:cNvSpPr txBox="1"/>
          <p:nvPr/>
        </p:nvSpPr>
        <p:spPr>
          <a:xfrm>
            <a:off x="652145" y="771525"/>
            <a:ext cx="17444085" cy="953135"/>
          </a:xfrm>
          <a:prstGeom prst="rect">
            <a:avLst/>
          </a:prstGeom>
          <a:noFill/>
        </p:spPr>
        <p:txBody>
          <a:bodyPr wrap="square">
            <a:spAutoFit/>
          </a:bodyPr>
          <a:lstStyle/>
          <a:p>
            <a:pPr algn="l"/>
            <a:r>
              <a:rPr lang="zh-CN" altLang="en-US" sz="5600" b="1" spc="600" dirty="0">
                <a:solidFill>
                  <a:schemeClr val="bg1"/>
                </a:solidFill>
                <a:latin typeface="思源宋体 CN Heavy" panose="02020900000000000000" charset="-122"/>
                <a:ea typeface="思源宋体 CN Heavy" panose="02020900000000000000" charset="-122"/>
              </a:rPr>
              <a:t>优先</a:t>
            </a:r>
            <a:r>
              <a:rPr lang="zh-CN" altLang="en-US" sz="5600" b="1" spc="600" dirty="0" smtClean="0">
                <a:solidFill>
                  <a:schemeClr val="bg1"/>
                </a:solidFill>
                <a:latin typeface="思源宋体 CN Heavy" panose="02020900000000000000" charset="-122"/>
                <a:ea typeface="思源宋体 CN Heavy" panose="02020900000000000000" charset="-122"/>
              </a:rPr>
              <a:t>队列：二叉堆实现</a:t>
            </a:r>
            <a:endParaRPr lang="zh-CN" altLang="en-US" sz="5600" b="1" spc="600" dirty="0">
              <a:solidFill>
                <a:schemeClr val="bg1"/>
              </a:solidFill>
              <a:latin typeface="思源宋体 CN Heavy" panose="02020900000000000000" charset="-122"/>
              <a:ea typeface="思源宋体 CN Heavy" panose="02020900000000000000" charset="-122"/>
            </a:endParaRPr>
          </a:p>
        </p:txBody>
      </p:sp>
      <p:pic>
        <p:nvPicPr>
          <p:cNvPr id="2" name="图片 1"/>
          <p:cNvPicPr>
            <a:picLocks noChangeAspect="1"/>
          </p:cNvPicPr>
          <p:nvPr/>
        </p:nvPicPr>
        <p:blipFill>
          <a:blip r:embed="rId4"/>
          <a:stretch>
            <a:fillRect/>
          </a:stretch>
        </p:blipFill>
        <p:spPr>
          <a:xfrm>
            <a:off x="11412400" y="4171509"/>
            <a:ext cx="8660857" cy="6127556"/>
          </a:xfrm>
          <a:prstGeom prst="rect">
            <a:avLst/>
          </a:prstGeom>
        </p:spPr>
      </p:pic>
    </p:spTree>
    <p:extLst>
      <p:ext uri="{BB962C8B-B14F-4D97-AF65-F5344CB8AC3E}">
        <p14:creationId xmlns:p14="http://schemas.microsoft.com/office/powerpoint/2010/main" val="1710768500"/>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up)">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5" grpId="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2400" y="448945"/>
            <a:ext cx="3541395" cy="575945"/>
          </a:xfrm>
          <a:prstGeom prst="rect">
            <a:avLst/>
          </a:prstGeom>
        </p:spPr>
      </p:pic>
      <p:sp>
        <p:nvSpPr>
          <p:cNvPr id="15" name="文本框 14" descr="7b0a202020202262756c6c6574223a20227b5c2263617465676f727949645c223a31303030352c5c2274656d706c61746549645c223a32303233313332387d220a7d0a"/>
          <p:cNvSpPr txBox="1"/>
          <p:nvPr/>
        </p:nvSpPr>
        <p:spPr>
          <a:xfrm>
            <a:off x="652145" y="2819944"/>
            <a:ext cx="21093069" cy="10132133"/>
          </a:xfrm>
          <a:prstGeom prst="rect">
            <a:avLst/>
          </a:prstGeom>
          <a:noFill/>
        </p:spPr>
        <p:txBody>
          <a:bodyPr wrap="square" rtlCol="0">
            <a:spAutoFit/>
          </a:bodyPr>
          <a:lstStyle/>
          <a:p>
            <a:pPr marL="571500" indent="-571500" algn="l">
              <a:lnSpc>
                <a:spcPct val="150000"/>
              </a:lnSpc>
              <a:buFont typeface="Arial" panose="020B0604020202020204" pitchFamily="34" charset="0"/>
              <a:buChar char="•"/>
            </a:pPr>
            <a:r>
              <a:rPr lang="zh-CN" altLang="en-US" sz="40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定义</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r>
              <a:rPr lang="en-US" altLang="zh-CN" sz="40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rPr>
              <a:t>priority_queue</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&lt;Type, Container, Functional&gt;</a:t>
            </a:r>
          </a:p>
          <a:p>
            <a:pPr marL="571500" indent="-571500" algn="l">
              <a:lnSpc>
                <a:spcPct val="150000"/>
              </a:lnSpc>
              <a:buFont typeface="Arial" panose="020B0604020202020204" pitchFamily="34" charset="0"/>
              <a:buChar char="•"/>
            </a:pPr>
            <a:r>
              <a:rPr lang="en-US" altLang="zh-CN" sz="40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Type</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是数据类型，</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Container</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是容器类型（用数组实现的容器，默认是</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vector</a:t>
            </a:r>
            <a:r>
              <a:rPr lang="zh-CN" altLang="en-US" sz="40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r>
              <a:rPr lang="en-US" altLang="zh-CN" sz="40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Functional</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是比较的方式，当需要用自定义的数据类型时才需要传入这三个参数，使用基本数据类型时，只需要传入数据类型，默认是大顶堆。</a:t>
            </a:r>
          </a:p>
          <a:p>
            <a:pPr marL="571500" indent="-571500" algn="l">
              <a:lnSpc>
                <a:spcPct val="150000"/>
              </a:lnSpc>
              <a:buFont typeface="Arial" panose="020B0604020202020204" pitchFamily="34" charset="0"/>
              <a:buChar char="•"/>
            </a:pPr>
            <a:r>
              <a:rPr lang="en-US" altLang="zh-CN" sz="4000" dirty="0" err="1"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priority_queue</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的部分</a:t>
            </a:r>
            <a:r>
              <a:rPr lang="zh-CN" altLang="en-US" sz="40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操作：</a:t>
            </a:r>
            <a:endPar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lvl="3" algn="l">
              <a:lnSpc>
                <a:spcPct val="150000"/>
              </a:lnSpc>
            </a:pPr>
            <a:r>
              <a:rPr lang="en-US" altLang="zh-CN" sz="4000" dirty="0" err="1"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priority_queue</a:t>
            </a:r>
            <a:r>
              <a:rPr lang="en-US" altLang="zh-CN" sz="40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&lt;Type</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 Container, Functional&gt;   //</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定义队列 </a:t>
            </a:r>
          </a:p>
          <a:p>
            <a:pPr lvl="3" algn="l">
              <a:lnSpc>
                <a:spcPct val="150000"/>
              </a:lnSpc>
            </a:pPr>
            <a:r>
              <a:rPr lang="en-US" altLang="zh-CN" sz="4000" dirty="0" err="1"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pq.push</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    //</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入队</a:t>
            </a:r>
          </a:p>
          <a:p>
            <a:pPr lvl="3" algn="l">
              <a:lnSpc>
                <a:spcPct val="150000"/>
              </a:lnSpc>
            </a:pPr>
            <a:r>
              <a:rPr lang="en-US" altLang="zh-CN" sz="40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rPr>
              <a:t>pq.pop</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     //</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出队</a:t>
            </a:r>
          </a:p>
          <a:p>
            <a:pPr lvl="3" algn="l">
              <a:lnSpc>
                <a:spcPct val="150000"/>
              </a:lnSpc>
            </a:pPr>
            <a:r>
              <a:rPr lang="en-US" altLang="zh-CN" sz="40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rPr>
              <a:t>pq.size</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     //</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返回当前队列元素个数</a:t>
            </a:r>
          </a:p>
          <a:p>
            <a:pPr lvl="3" algn="l">
              <a:lnSpc>
                <a:spcPct val="150000"/>
              </a:lnSpc>
            </a:pPr>
            <a:r>
              <a:rPr lang="en-US" altLang="zh-CN" sz="40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rPr>
              <a:t>pq.top</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     //</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返回队首元素</a:t>
            </a:r>
          </a:p>
          <a:p>
            <a:pPr lvl="3" algn="l">
              <a:lnSpc>
                <a:spcPct val="150000"/>
              </a:lnSpc>
            </a:pPr>
            <a:r>
              <a:rPr lang="en-US" altLang="zh-CN" sz="40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rPr>
              <a:t>pq.empty</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   //</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判断是否为空（空返回 </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1</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，非空返回 </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0</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p>
        </p:txBody>
      </p:sp>
      <p:sp>
        <p:nvSpPr>
          <p:cNvPr id="38" name="文本框 37"/>
          <p:cNvSpPr txBox="1"/>
          <p:nvPr/>
        </p:nvSpPr>
        <p:spPr>
          <a:xfrm>
            <a:off x="652145" y="771525"/>
            <a:ext cx="7829550" cy="953135"/>
          </a:xfrm>
          <a:prstGeom prst="rect">
            <a:avLst/>
          </a:prstGeom>
          <a:noFill/>
        </p:spPr>
        <p:txBody>
          <a:bodyPr wrap="square">
            <a:spAutoFit/>
          </a:bodyPr>
          <a:lstStyle/>
          <a:p>
            <a:pPr algn="l"/>
            <a:r>
              <a:rPr lang="en-US" altLang="zh-CN" sz="5600" b="1" spc="600" dirty="0">
                <a:solidFill>
                  <a:schemeClr val="bg1"/>
                </a:solidFill>
                <a:latin typeface="Times New Roman" panose="02020603050405020304" pitchFamily="18" charset="0"/>
                <a:ea typeface="思源宋体 CN Heavy" panose="02020900000000000000" charset="-122"/>
                <a:cs typeface="Times New Roman" panose="02020603050405020304" pitchFamily="18" charset="0"/>
              </a:rPr>
              <a:t>python</a:t>
            </a:r>
            <a:r>
              <a:rPr lang="zh-CN" altLang="en-US" sz="5600" b="1" spc="600" dirty="0">
                <a:solidFill>
                  <a:schemeClr val="bg1"/>
                </a:solidFill>
                <a:latin typeface="Times New Roman" panose="02020603050405020304" pitchFamily="18" charset="0"/>
                <a:ea typeface="思源宋体 CN Heavy" panose="02020900000000000000" charset="-122"/>
                <a:cs typeface="Times New Roman" panose="02020603050405020304" pitchFamily="18" charset="0"/>
              </a:rPr>
              <a:t>版本</a:t>
            </a:r>
          </a:p>
        </p:txBody>
      </p:sp>
      <p:grpSp>
        <p:nvGrpSpPr>
          <p:cNvPr id="7" name="组合 6"/>
          <p:cNvGrpSpPr/>
          <p:nvPr/>
        </p:nvGrpSpPr>
        <p:grpSpPr>
          <a:xfrm>
            <a:off x="0" y="-30480"/>
            <a:ext cx="24384000" cy="2524760"/>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latin typeface="Times New Roman" panose="02020603050405020304" pitchFamily="18" charset="0"/>
                <a:cs typeface="Times New Roman" panose="02020603050405020304" pitchFamily="18" charset="0"/>
              </a:endParaRPr>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1215"/>
              <a:ext cx="23479" cy="1503"/>
            </a:xfrm>
            <a:prstGeom prst="rect">
              <a:avLst/>
            </a:prstGeom>
            <a:noFill/>
          </p:spPr>
          <p:txBody>
            <a:bodyPr wrap="square">
              <a:spAutoFit/>
            </a:bodyPr>
            <a:lstStyle/>
            <a:p>
              <a:pPr algn="l"/>
              <a:r>
                <a:rPr lang="en-US" altLang="zh-CN" sz="5600" b="1" spc="600" dirty="0">
                  <a:solidFill>
                    <a:schemeClr val="bg1"/>
                  </a:solidFill>
                  <a:latin typeface="Times New Roman" panose="02020603050405020304" pitchFamily="18" charset="0"/>
                  <a:ea typeface="思源宋体 CN Heavy" panose="02020900000000000000" charset="-122"/>
                  <a:cs typeface="Times New Roman" panose="02020603050405020304" pitchFamily="18" charset="0"/>
                </a:rPr>
                <a:t>C++ STL</a:t>
              </a:r>
              <a:r>
                <a:rPr lang="zh-CN" altLang="en-US" sz="5600" b="1" spc="600" dirty="0">
                  <a:solidFill>
                    <a:schemeClr val="bg1"/>
                  </a:solidFill>
                  <a:latin typeface="Times New Roman" panose="02020603050405020304" pitchFamily="18" charset="0"/>
                  <a:ea typeface="思源宋体 CN Heavy" panose="02020900000000000000" charset="-122"/>
                  <a:cs typeface="Times New Roman" panose="02020603050405020304" pitchFamily="18" charset="0"/>
                </a:rPr>
                <a:t>优先队列</a:t>
              </a:r>
              <a:r>
                <a:rPr lang="en-US" altLang="zh-CN" sz="5600" b="1" spc="600" dirty="0" err="1" smtClean="0">
                  <a:solidFill>
                    <a:schemeClr val="bg1"/>
                  </a:solidFill>
                  <a:latin typeface="Times New Roman" panose="02020603050405020304" pitchFamily="18" charset="0"/>
                  <a:ea typeface="思源宋体 CN Heavy" panose="02020900000000000000" charset="-122"/>
                  <a:cs typeface="Times New Roman" panose="02020603050405020304" pitchFamily="18" charset="0"/>
                </a:rPr>
                <a:t>priority_queue</a:t>
              </a:r>
              <a:endParaRPr lang="zh-CN" altLang="en-US" sz="5600" b="1" spc="600" dirty="0">
                <a:solidFill>
                  <a:schemeClr val="bg1"/>
                </a:solidFill>
                <a:latin typeface="Times New Roman" panose="02020603050405020304" pitchFamily="18" charset="0"/>
                <a:ea typeface="思源宋体 CN Heavy" panose="02020900000000000000" charset="-122"/>
                <a:cs typeface="Times New Roman" panose="02020603050405020304" pitchFamily="18" charset="0"/>
              </a:endParaRPr>
            </a:p>
          </p:txBody>
        </p:sp>
      </p:grpSp>
    </p:spTree>
    <p:custDataLst>
      <p:tags r:id="rId1"/>
    </p:custDataLst>
    <p:extLst>
      <p:ext uri="{BB962C8B-B14F-4D97-AF65-F5344CB8AC3E}">
        <p14:creationId xmlns:p14="http://schemas.microsoft.com/office/powerpoint/2010/main" val="2399512196"/>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up)">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5" grpId="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2400" y="448945"/>
            <a:ext cx="3541395" cy="575945"/>
          </a:xfrm>
          <a:prstGeom prst="rect">
            <a:avLst/>
          </a:prstGeom>
        </p:spPr>
      </p:pic>
      <p:sp>
        <p:nvSpPr>
          <p:cNvPr id="15" name="文本框 14" descr="7b0a202020202262756c6c6574223a20227b5c2263617465676f727949645c223a31303030352c5c2274656d706c61746549645c223a32303233313332387d220a7d0a"/>
          <p:cNvSpPr txBox="1"/>
          <p:nvPr/>
        </p:nvSpPr>
        <p:spPr>
          <a:xfrm>
            <a:off x="605790" y="3008630"/>
            <a:ext cx="11011587" cy="10556736"/>
          </a:xfrm>
          <a:prstGeom prst="rect">
            <a:avLst/>
          </a:prstGeom>
          <a:noFill/>
        </p:spPr>
        <p:txBody>
          <a:bodyPr wrap="square" rtlCol="0">
            <a:spAutoFit/>
          </a:bodyPr>
          <a:lstStyle/>
          <a:p>
            <a:pPr algn="l">
              <a:lnSpc>
                <a:spcPct val="170000"/>
              </a:lnSpc>
            </a:pPr>
            <a:r>
              <a:rPr lang="zh-CN" altLang="en-US" sz="4000" b="1" dirty="0">
                <a:solidFill>
                  <a:srgbClr val="2E7EF0"/>
                </a:solidFill>
                <a:latin typeface="思源宋体 CN" panose="02020400000000000000" charset="-122"/>
                <a:ea typeface="思源宋体 CN" panose="02020400000000000000" charset="-122"/>
                <a:cs typeface="思源宋体 CN" panose="02020400000000000000" charset="-122"/>
              </a:rPr>
              <a:t>【栈</a:t>
            </a:r>
            <a:r>
              <a:rPr lang="en-US" altLang="zh-CN" sz="4000" b="1" dirty="0">
                <a:solidFill>
                  <a:srgbClr val="2E7EF0"/>
                </a:solidFill>
                <a:latin typeface="思源宋体 CN" panose="02020400000000000000" charset="-122"/>
                <a:ea typeface="思源宋体 CN" panose="02020400000000000000" charset="-122"/>
                <a:cs typeface="思源宋体 CN" panose="02020400000000000000" charset="-122"/>
              </a:rPr>
              <a:t>(stack)</a:t>
            </a:r>
            <a:r>
              <a:rPr lang="zh-CN" altLang="en-US" sz="4000" b="1" dirty="0">
                <a:solidFill>
                  <a:srgbClr val="2E7EF0"/>
                </a:solidFill>
                <a:latin typeface="思源宋体 CN" panose="02020400000000000000" charset="-122"/>
                <a:ea typeface="思源宋体 CN" panose="02020400000000000000" charset="-122"/>
                <a:cs typeface="思源宋体 CN" panose="02020400000000000000" charset="-122"/>
              </a:rPr>
              <a:t>】</a:t>
            </a:r>
            <a:r>
              <a:rPr lang="en-US" altLang="zh-CN" sz="4000" b="1" dirty="0">
                <a:solidFill>
                  <a:srgbClr val="2E7EF0"/>
                </a:solidFill>
                <a:latin typeface="思源宋体 CN" panose="02020400000000000000" charset="-122"/>
                <a:ea typeface="思源宋体 CN" panose="02020400000000000000" charset="-122"/>
                <a:cs typeface="思源宋体 CN" panose="02020400000000000000" charset="-122"/>
              </a:rPr>
              <a:t>   </a:t>
            </a:r>
          </a:p>
          <a:p>
            <a:pPr lvl="2" algn="l">
              <a:lnSpc>
                <a:spcPct val="170000"/>
              </a:lnSpc>
              <a:buBlip>
                <a:blip r:embed="rId5"/>
              </a:buBlip>
            </a:pPr>
            <a:r>
              <a:rPr lang="en-US" altLang="zh-CN" sz="4000" b="1" dirty="0">
                <a:solidFill>
                  <a:schemeClr val="tx1"/>
                </a:solidFill>
                <a:latin typeface="思源宋体 CN" panose="02020400000000000000" charset="-122"/>
                <a:ea typeface="思源宋体 CN" panose="02020400000000000000" charset="-122"/>
                <a:cs typeface="思源宋体 CN" panose="02020400000000000000" charset="-122"/>
              </a:rPr>
              <a:t>“</a:t>
            </a:r>
            <a:r>
              <a:rPr lang="zh-CN" altLang="en-US" sz="4000" b="1" dirty="0">
                <a:solidFill>
                  <a:schemeClr val="tx1"/>
                </a:solidFill>
                <a:latin typeface="思源宋体 CN" panose="02020400000000000000" charset="-122"/>
                <a:ea typeface="思源宋体 CN" panose="02020400000000000000" charset="-122"/>
                <a:cs typeface="思源宋体 CN" panose="02020400000000000000" charset="-122"/>
              </a:rPr>
              <a:t>先进后出</a:t>
            </a:r>
            <a:r>
              <a:rPr lang="zh-CN" altLang="en-US" sz="4000" b="1" dirty="0" smtClean="0">
                <a:solidFill>
                  <a:schemeClr val="tx1"/>
                </a:solidFill>
                <a:latin typeface="思源宋体 CN" panose="02020400000000000000" charset="-122"/>
                <a:ea typeface="思源宋体 CN" panose="02020400000000000000" charset="-122"/>
                <a:cs typeface="思源宋体 CN" panose="02020400000000000000" charset="-122"/>
              </a:rPr>
              <a:t>” </a:t>
            </a:r>
            <a:r>
              <a:rPr lang="en-US" altLang="zh-CN" sz="4000" b="1" dirty="0" smtClean="0">
                <a:solidFill>
                  <a:schemeClr val="tx1"/>
                </a:solidFill>
                <a:latin typeface="思源宋体 CN" panose="02020400000000000000" charset="-122"/>
                <a:ea typeface="思源宋体 CN" panose="02020400000000000000" charset="-122"/>
                <a:cs typeface="思源宋体 CN" panose="02020400000000000000" charset="-122"/>
              </a:rPr>
              <a:t>LIFO(</a:t>
            </a:r>
            <a:r>
              <a:rPr lang="zh-CN" altLang="en-US" sz="4000" b="1" dirty="0" smtClean="0">
                <a:solidFill>
                  <a:schemeClr val="tx1"/>
                </a:solidFill>
                <a:latin typeface="思源宋体 CN" panose="02020400000000000000" charset="-122"/>
                <a:ea typeface="思源宋体 CN" panose="02020400000000000000" charset="-122"/>
                <a:cs typeface="思源宋体 CN" panose="02020400000000000000" charset="-122"/>
              </a:rPr>
              <a:t>last </a:t>
            </a:r>
            <a:r>
              <a:rPr lang="zh-CN" altLang="en-US" sz="4000" b="1" dirty="0">
                <a:solidFill>
                  <a:schemeClr val="tx1"/>
                </a:solidFill>
                <a:latin typeface="思源宋体 CN" panose="02020400000000000000" charset="-122"/>
                <a:ea typeface="思源宋体 CN" panose="02020400000000000000" charset="-122"/>
                <a:cs typeface="思源宋体 CN" panose="02020400000000000000" charset="-122"/>
              </a:rPr>
              <a:t>in first </a:t>
            </a:r>
            <a:r>
              <a:rPr lang="zh-CN" altLang="en-US" sz="4000" b="1" dirty="0" smtClean="0">
                <a:solidFill>
                  <a:schemeClr val="tx1"/>
                </a:solidFill>
                <a:latin typeface="思源宋体 CN" panose="02020400000000000000" charset="-122"/>
                <a:ea typeface="思源宋体 CN" panose="02020400000000000000" charset="-122"/>
                <a:cs typeface="思源宋体 CN" panose="02020400000000000000" charset="-122"/>
              </a:rPr>
              <a:t>out</a:t>
            </a:r>
            <a:r>
              <a:rPr lang="en-US" altLang="zh-CN" sz="4000" b="1" dirty="0" smtClean="0">
                <a:solidFill>
                  <a:schemeClr val="tx1"/>
                </a:solidFill>
                <a:latin typeface="思源宋体 CN" panose="02020400000000000000" charset="-122"/>
                <a:ea typeface="思源宋体 CN" panose="02020400000000000000" charset="-122"/>
                <a:cs typeface="思源宋体 CN" panose="02020400000000000000" charset="-122"/>
              </a:rPr>
              <a:t>)</a:t>
            </a:r>
            <a:endParaRPr lang="zh-CN" altLang="en-US" sz="4000" b="1" dirty="0">
              <a:solidFill>
                <a:schemeClr val="tx1"/>
              </a:solidFill>
              <a:latin typeface="思源宋体 CN" panose="02020400000000000000" charset="-122"/>
              <a:ea typeface="思源宋体 CN" panose="02020400000000000000" charset="-122"/>
              <a:cs typeface="思源宋体 CN" panose="02020400000000000000" charset="-122"/>
            </a:endParaRPr>
          </a:p>
          <a:p>
            <a:pPr lvl="2" algn="l">
              <a:lnSpc>
                <a:spcPct val="170000"/>
              </a:lnSpc>
              <a:buBlip>
                <a:blip r:embed="rId5"/>
              </a:buBlip>
            </a:pPr>
            <a:r>
              <a:rPr lang="zh-CN" altLang="en-US" sz="4000" b="1" dirty="0" smtClean="0">
                <a:solidFill>
                  <a:schemeClr val="tx1"/>
                </a:solidFill>
                <a:latin typeface="思源宋体 CN" panose="02020400000000000000" charset="-122"/>
                <a:ea typeface="思源宋体 CN" panose="02020400000000000000" charset="-122"/>
                <a:cs typeface="思源宋体 CN" panose="02020400000000000000" charset="-122"/>
              </a:rPr>
              <a:t>栈：只有</a:t>
            </a:r>
            <a:r>
              <a:rPr lang="zh-CN" altLang="en-US" sz="4000" b="1" dirty="0">
                <a:solidFill>
                  <a:schemeClr val="tx1"/>
                </a:solidFill>
                <a:latin typeface="思源宋体 CN" panose="02020400000000000000" charset="-122"/>
                <a:ea typeface="思源宋体 CN" panose="02020400000000000000" charset="-122"/>
                <a:cs typeface="思源宋体 CN" panose="02020400000000000000" charset="-122"/>
              </a:rPr>
              <a:t>唯一的一个</a:t>
            </a:r>
            <a:r>
              <a:rPr lang="zh-CN" altLang="en-US" sz="4000" b="1" dirty="0" smtClean="0">
                <a:solidFill>
                  <a:schemeClr val="tx1"/>
                </a:solidFill>
                <a:latin typeface="思源宋体 CN" panose="02020400000000000000" charset="-122"/>
                <a:ea typeface="思源宋体 CN" panose="02020400000000000000" charset="-122"/>
                <a:cs typeface="思源宋体 CN" panose="02020400000000000000" charset="-122"/>
              </a:rPr>
              <a:t>出入口</a:t>
            </a:r>
            <a:endParaRPr lang="zh-CN" altLang="en-US" sz="4000" b="1" dirty="0">
              <a:solidFill>
                <a:schemeClr val="tx1"/>
              </a:solidFill>
              <a:latin typeface="思源宋体 CN" panose="02020400000000000000" charset="-122"/>
              <a:ea typeface="思源宋体 CN" panose="02020400000000000000" charset="-122"/>
              <a:cs typeface="思源宋体 CN" panose="02020400000000000000" charset="-122"/>
            </a:endParaRPr>
          </a:p>
          <a:p>
            <a:pPr lvl="2" algn="l">
              <a:lnSpc>
                <a:spcPct val="170000"/>
              </a:lnSpc>
              <a:buBlip>
                <a:blip r:embed="rId5"/>
              </a:buBlip>
            </a:pPr>
            <a:r>
              <a:rPr lang="zh-CN" altLang="en-US" sz="4000" b="1" dirty="0" smtClean="0">
                <a:solidFill>
                  <a:schemeClr val="tx1"/>
                </a:solidFill>
                <a:latin typeface="思源宋体 CN" panose="02020400000000000000" charset="-122"/>
                <a:ea typeface="思源宋体 CN" panose="02020400000000000000" charset="-122"/>
                <a:cs typeface="思源宋体 CN" panose="02020400000000000000" charset="-122"/>
              </a:rPr>
              <a:t>队列：有</a:t>
            </a:r>
            <a:r>
              <a:rPr lang="zh-CN" altLang="en-US" sz="4000" b="1" dirty="0">
                <a:solidFill>
                  <a:schemeClr val="tx1"/>
                </a:solidFill>
                <a:latin typeface="思源宋体 CN" panose="02020400000000000000" charset="-122"/>
                <a:ea typeface="思源宋体 CN" panose="02020400000000000000" charset="-122"/>
                <a:cs typeface="思源宋体 CN" panose="02020400000000000000" charset="-122"/>
              </a:rPr>
              <a:t>两个口，一个入口和一个出口</a:t>
            </a:r>
            <a:r>
              <a:rPr lang="zh-CN" altLang="en-US" sz="4000" b="1" dirty="0" smtClean="0">
                <a:solidFill>
                  <a:schemeClr val="tx1"/>
                </a:solidFill>
                <a:latin typeface="思源宋体 CN" panose="02020400000000000000" charset="-122"/>
                <a:ea typeface="思源宋体 CN" panose="02020400000000000000" charset="-122"/>
                <a:cs typeface="思源宋体 CN" panose="02020400000000000000" charset="-122"/>
              </a:rPr>
              <a:t>。</a:t>
            </a:r>
            <a:endParaRPr lang="en-US" altLang="zh-CN" sz="4000" b="1" dirty="0" smtClean="0">
              <a:solidFill>
                <a:schemeClr val="tx1"/>
              </a:solidFill>
              <a:latin typeface="思源宋体 CN" panose="02020400000000000000" charset="-122"/>
              <a:ea typeface="思源宋体 CN" panose="02020400000000000000" charset="-122"/>
              <a:cs typeface="思源宋体 CN" panose="02020400000000000000" charset="-122"/>
            </a:endParaRPr>
          </a:p>
          <a:p>
            <a:pPr lvl="2" indent="0" algn="l">
              <a:lnSpc>
                <a:spcPct val="170000"/>
              </a:lnSpc>
            </a:pPr>
            <a:endParaRPr lang="en-US" altLang="zh-CN" sz="4000" b="1" dirty="0" smtClean="0">
              <a:solidFill>
                <a:schemeClr val="tx1"/>
              </a:solidFill>
              <a:latin typeface="思源宋体 CN" panose="02020400000000000000" charset="-122"/>
              <a:ea typeface="思源宋体 CN" panose="02020400000000000000" charset="-122"/>
              <a:cs typeface="思源宋体 CN" panose="02020400000000000000" charset="-122"/>
            </a:endParaRPr>
          </a:p>
          <a:p>
            <a:pPr lvl="2" indent="0" algn="l">
              <a:lnSpc>
                <a:spcPct val="170000"/>
              </a:lnSpc>
            </a:pPr>
            <a:r>
              <a:rPr lang="zh-CN" altLang="en-US" sz="4000" b="1" dirty="0" smtClean="0">
                <a:solidFill>
                  <a:srgbClr val="2E7EF0"/>
                </a:solidFill>
                <a:latin typeface="思源宋体 CN" panose="02020400000000000000" charset="-122"/>
                <a:ea typeface="思源宋体 CN" panose="02020400000000000000" charset="-122"/>
                <a:cs typeface="思源宋体 CN" panose="02020400000000000000" charset="-122"/>
              </a:rPr>
              <a:t>【三种实现】</a:t>
            </a:r>
            <a:r>
              <a:rPr lang="en-US" altLang="zh-CN" sz="4000" b="1" dirty="0" smtClean="0">
                <a:solidFill>
                  <a:srgbClr val="2E7EF0"/>
                </a:solidFill>
                <a:latin typeface="思源宋体 CN" panose="02020400000000000000" charset="-122"/>
                <a:ea typeface="思源宋体 CN" panose="02020400000000000000" charset="-122"/>
                <a:cs typeface="思源宋体 CN" panose="02020400000000000000" charset="-122"/>
              </a:rPr>
              <a:t> </a:t>
            </a:r>
          </a:p>
          <a:p>
            <a:pPr lvl="2" algn="l">
              <a:lnSpc>
                <a:spcPct val="170000"/>
              </a:lnSpc>
              <a:buBlip>
                <a:blip r:embed="rId5"/>
              </a:buBlip>
            </a:pPr>
            <a:r>
              <a:rPr lang="en-US" altLang="zh-CN" sz="4000" b="1" dirty="0" err="1">
                <a:solidFill>
                  <a:schemeClr val="tx1"/>
                </a:solidFill>
                <a:latin typeface="思源宋体 CN" panose="02020400000000000000" charset="-122"/>
                <a:ea typeface="思源宋体 CN" panose="02020400000000000000" charset="-122"/>
                <a:cs typeface="思源宋体 CN" panose="02020400000000000000" charset="-122"/>
              </a:rPr>
              <a:t>LifoQueue</a:t>
            </a:r>
            <a:r>
              <a:rPr lang="zh-CN" altLang="en-US" sz="4000" b="1" dirty="0">
                <a:solidFill>
                  <a:schemeClr val="tx1"/>
                </a:solidFill>
                <a:latin typeface="思源宋体 CN" panose="02020400000000000000" charset="-122"/>
                <a:ea typeface="思源宋体 CN" panose="02020400000000000000" charset="-122"/>
                <a:cs typeface="思源宋体 CN" panose="02020400000000000000" charset="-122"/>
              </a:rPr>
              <a:t>、</a:t>
            </a:r>
            <a:r>
              <a:rPr lang="en-US" altLang="zh-CN" sz="4000" b="1" dirty="0">
                <a:solidFill>
                  <a:schemeClr val="tx1"/>
                </a:solidFill>
                <a:latin typeface="思源宋体 CN" panose="02020400000000000000" charset="-122"/>
                <a:ea typeface="思源宋体 CN" panose="02020400000000000000" charset="-122"/>
                <a:cs typeface="思源宋体 CN" panose="02020400000000000000" charset="-122"/>
              </a:rPr>
              <a:t>list</a:t>
            </a:r>
            <a:r>
              <a:rPr lang="zh-CN" altLang="en-US" sz="4000" b="1" dirty="0">
                <a:solidFill>
                  <a:schemeClr val="tx1"/>
                </a:solidFill>
                <a:latin typeface="思源宋体 CN" panose="02020400000000000000" charset="-122"/>
                <a:ea typeface="思源宋体 CN" panose="02020400000000000000" charset="-122"/>
                <a:cs typeface="思源宋体 CN" panose="02020400000000000000" charset="-122"/>
              </a:rPr>
              <a:t>、</a:t>
            </a:r>
            <a:r>
              <a:rPr lang="en-US" altLang="zh-CN" sz="4000" b="1" dirty="0" err="1">
                <a:solidFill>
                  <a:schemeClr val="tx1"/>
                </a:solidFill>
                <a:latin typeface="思源宋体 CN" panose="02020400000000000000" charset="-122"/>
                <a:ea typeface="思源宋体 CN" panose="02020400000000000000" charset="-122"/>
                <a:cs typeface="思源宋体 CN" panose="02020400000000000000" charset="-122"/>
              </a:rPr>
              <a:t>deque</a:t>
            </a:r>
            <a:r>
              <a:rPr lang="en-US" altLang="zh-CN" sz="4000" b="1" dirty="0">
                <a:solidFill>
                  <a:schemeClr val="tx1"/>
                </a:solidFill>
                <a:latin typeface="思源宋体 CN" panose="02020400000000000000" charset="-122"/>
                <a:ea typeface="思源宋体 CN" panose="02020400000000000000" charset="-122"/>
                <a:cs typeface="思源宋体 CN" panose="02020400000000000000" charset="-122"/>
              </a:rPr>
              <a:t>  </a:t>
            </a:r>
          </a:p>
          <a:p>
            <a:pPr lvl="2" indent="0" algn="l">
              <a:lnSpc>
                <a:spcPct val="170000"/>
              </a:lnSpc>
            </a:pPr>
            <a:endParaRPr lang="en-US" altLang="zh-CN" sz="4000" b="1" dirty="0">
              <a:solidFill>
                <a:srgbClr val="2E7EF0"/>
              </a:solidFill>
              <a:latin typeface="思源宋体 CN" panose="02020400000000000000" charset="-122"/>
              <a:ea typeface="思源宋体 CN" panose="02020400000000000000" charset="-122"/>
              <a:cs typeface="思源宋体 CN" panose="02020400000000000000" charset="-122"/>
            </a:endParaRPr>
          </a:p>
          <a:p>
            <a:pPr lvl="2" indent="0" algn="l">
              <a:lnSpc>
                <a:spcPct val="170000"/>
              </a:lnSpc>
            </a:pPr>
            <a:endParaRPr lang="en-US" altLang="zh-CN" sz="4000" b="1" dirty="0">
              <a:solidFill>
                <a:schemeClr val="tx1"/>
              </a:solidFill>
              <a:latin typeface="思源宋体 CN" panose="02020400000000000000" charset="-122"/>
              <a:ea typeface="思源宋体 CN" panose="02020400000000000000" charset="-122"/>
              <a:cs typeface="思源宋体 CN" panose="02020400000000000000" charset="-122"/>
            </a:endParaRPr>
          </a:p>
          <a:p>
            <a:pPr lvl="2" algn="l">
              <a:lnSpc>
                <a:spcPct val="170000"/>
              </a:lnSpc>
              <a:buBlip>
                <a:blip r:embed="rId5"/>
              </a:buBlip>
            </a:pPr>
            <a:endParaRPr lang="zh-CN" altLang="en-US" sz="4000" b="1" dirty="0">
              <a:solidFill>
                <a:schemeClr val="tx1"/>
              </a:solidFill>
              <a:latin typeface="思源宋体 CN" panose="02020400000000000000" charset="-122"/>
              <a:ea typeface="思源宋体 CN" panose="02020400000000000000" charset="-122"/>
              <a:cs typeface="思源宋体 CN" panose="02020400000000000000" charset="-122"/>
            </a:endParaRPr>
          </a:p>
        </p:txBody>
      </p:sp>
      <p:sp>
        <p:nvSpPr>
          <p:cNvPr id="38" name="文本框 37"/>
          <p:cNvSpPr txBox="1"/>
          <p:nvPr/>
        </p:nvSpPr>
        <p:spPr>
          <a:xfrm>
            <a:off x="652145" y="771525"/>
            <a:ext cx="7829550"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0" y="-30480"/>
            <a:ext cx="24384000" cy="2524760"/>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1215"/>
              <a:ext cx="15824" cy="1501"/>
            </a:xfrm>
            <a:prstGeom prst="rect">
              <a:avLst/>
            </a:prstGeom>
            <a:noFill/>
          </p:spPr>
          <p:txBody>
            <a:bodyPr wrap="square">
              <a:spAutoFit/>
            </a:bodyPr>
            <a:lstStyle/>
            <a:p>
              <a:pPr algn="l"/>
              <a:r>
                <a:rPr lang="en-US" altLang="zh-CN" sz="5600" b="1" spc="600" dirty="0" smtClean="0">
                  <a:solidFill>
                    <a:schemeClr val="bg1"/>
                  </a:solidFill>
                  <a:latin typeface="思源宋体 CN Heavy" panose="02020900000000000000" charset="-122"/>
                  <a:ea typeface="思源宋体 CN Heavy" panose="02020900000000000000" charset="-122"/>
                </a:rPr>
                <a:t>3.4 </a:t>
              </a:r>
              <a:r>
                <a:rPr lang="zh-CN" altLang="en-US" sz="5600" b="1" spc="600" dirty="0" smtClean="0">
                  <a:solidFill>
                    <a:schemeClr val="bg1"/>
                  </a:solidFill>
                  <a:latin typeface="思源宋体 CN Heavy" panose="02020900000000000000" charset="-122"/>
                  <a:ea typeface="思源宋体 CN Heavy" panose="02020900000000000000" charset="-122"/>
                </a:rPr>
                <a:t>栈</a:t>
              </a:r>
              <a:endParaRPr lang="zh-CN" altLang="en-US" sz="5600" b="1" spc="600" dirty="0">
                <a:solidFill>
                  <a:schemeClr val="bg1"/>
                </a:solidFill>
                <a:latin typeface="思源宋体 CN Heavy" panose="02020900000000000000" charset="-122"/>
                <a:ea typeface="思源宋体 CN Heavy" panose="02020900000000000000" charset="-122"/>
              </a:endParaRPr>
            </a:p>
          </p:txBody>
        </p:sp>
      </p:grpSp>
      <p:sp>
        <p:nvSpPr>
          <p:cNvPr id="10" name="矩形 9"/>
          <p:cNvSpPr/>
          <p:nvPr/>
        </p:nvSpPr>
        <p:spPr>
          <a:xfrm>
            <a:off x="15304958" y="-85725"/>
            <a:ext cx="9054912" cy="13866495"/>
          </a:xfrm>
          <a:prstGeom prst="rect">
            <a:avLst/>
          </a:prstGeom>
          <a:solidFill>
            <a:srgbClr val="C2DDFF">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Times New Roman" panose="02020603050405020304" pitchFamily="18" charset="0"/>
              <a:cs typeface="Times New Roman" panose="02020603050405020304" pitchFamily="18" charset="0"/>
            </a:endParaRPr>
          </a:p>
        </p:txBody>
      </p:sp>
      <p:pic>
        <p:nvPicPr>
          <p:cNvPr id="12" name="http://photo-static-api.fotomore.com/creative/vcg/400/new/VCG211303987637.jpg" descr="&amp;pky280_sjzg_VCG211303987637&amp;2&amp;src_toppic_insrchxs1&amp;"/>
          <p:cNvPicPr>
            <a:picLocks noChangeAspect="1"/>
          </p:cNvPicPr>
          <p:nvPr/>
        </p:nvPicPr>
        <p:blipFill>
          <a:blip r:embed="rId6">
            <a:extLst>
              <a:ext uri="{BEBA8EAE-BF5A-486C-A8C5-ECC9F3942E4B}">
                <a14:imgProps xmlns:a14="http://schemas.microsoft.com/office/drawing/2010/main">
                  <a14:imgLayer r:embed="rId7">
                    <a14:imgEffect>
                      <a14:backgroundRemoval t="9689" b="89941" l="10000" r="90000">
                        <a14:foregroundMark x1="27412" y1="33136" x2="43059" y2="32396"/>
                        <a14:foregroundMark x1="39471" y1="14201" x2="39941" y2="26257"/>
                        <a14:foregroundMark x1="36471" y1="12870" x2="36353" y2="19822"/>
                        <a14:foregroundMark x1="36588" y1="11464" x2="48647" y2="11612"/>
                        <a14:foregroundMark x1="44235" y1="76997" x2="43824" y2="81583"/>
                        <a14:foregroundMark x1="39941" y1="83876" x2="44824" y2="82396"/>
                        <a14:foregroundMark x1="29294" y1="84615" x2="36235" y2="84024"/>
                        <a14:foregroundMark x1="36235" y1="84024" x2="36353" y2="84024"/>
                        <a14:foregroundMark x1="22000" y1="84393" x2="30353" y2="84024"/>
                        <a14:foregroundMark x1="30353" y1="84024" x2="32294" y2="84467"/>
                        <a14:foregroundMark x1="40647" y1="84837" x2="58294" y2="83580"/>
                        <a14:foregroundMark x1="50118" y1="86021" x2="59471" y2="84985"/>
                        <a14:foregroundMark x1="59471" y1="84985" x2="66529" y2="84985"/>
                        <a14:foregroundMark x1="62471" y1="84615" x2="64235" y2="84246"/>
                        <a14:foregroundMark x1="55471" y1="76701" x2="56471" y2="81953"/>
                        <a14:foregroundMark x1="20941" y1="84246" x2="20941" y2="84246"/>
                        <a14:foregroundMark x1="19941" y1="84615" x2="19941" y2="84615"/>
                        <a14:foregroundMark x1="19118" y1="84467" x2="19118" y2="84467"/>
                        <a14:foregroundMark x1="38941" y1="38018" x2="40824" y2="50074"/>
                        <a14:foregroundMark x1="42353" y1="9467" x2="52941" y2="9689"/>
                        <a14:foregroundMark x1="52941" y1="9689" x2="56588" y2="22855"/>
                        <a14:foregroundMark x1="56588" y1="22855" x2="56588" y2="22855"/>
                        <a14:foregroundMark x1="76882" y1="85503" x2="84529" y2="84246"/>
                        <a14:foregroundMark x1="84529" y1="84246" x2="77882" y2="84763"/>
                        <a14:foregroundMark x1="18235" y1="84763" x2="18235" y2="84763"/>
                      </a14:backgroundRemoval>
                    </a14:imgEffect>
                  </a14:imgLayer>
                </a14:imgProps>
              </a:ext>
            </a:extLst>
          </a:blip>
          <a:stretch>
            <a:fillRect/>
          </a:stretch>
        </p:blipFill>
        <p:spPr>
          <a:xfrm>
            <a:off x="15600912" y="4543085"/>
            <a:ext cx="7958629" cy="6329907"/>
          </a:xfrm>
          <a:prstGeom prst="rect">
            <a:avLst/>
          </a:prstGeom>
        </p:spPr>
      </p:pic>
    </p:spTree>
    <p:custDataLst>
      <p:tags r:id="rId1"/>
    </p:custDataLst>
    <p:extLst>
      <p:ext uri="{BB962C8B-B14F-4D97-AF65-F5344CB8AC3E}">
        <p14:creationId xmlns:p14="http://schemas.microsoft.com/office/powerpoint/2010/main" val="3500872104"/>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up)">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5" grpId="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14"/>
          <p:cNvSpPr txBox="1"/>
          <p:nvPr/>
        </p:nvSpPr>
        <p:spPr>
          <a:xfrm>
            <a:off x="1614113" y="3142373"/>
            <a:ext cx="12990887" cy="9017212"/>
          </a:xfrm>
          <a:prstGeom prst="rect">
            <a:avLst/>
          </a:prstGeom>
          <a:noFill/>
        </p:spPr>
        <p:txBody>
          <a:bodyPr wrap="square" rtlCol="0">
            <a:spAutoFit/>
          </a:bodyPr>
          <a:lstStyle/>
          <a:p>
            <a:pPr marL="571500" indent="-571500" algn="l">
              <a:lnSpc>
                <a:spcPct val="160000"/>
              </a:lnSpc>
              <a:buFont typeface="Wingdings" panose="05000000000000000000" pitchFamily="2" charset="2"/>
              <a:buChar char="Ø"/>
            </a:pPr>
            <a:r>
              <a:rPr lang="zh-CN" altLang="en-US" sz="4400" b="1" kern="100" dirty="0">
                <a:solidFill>
                  <a:srgbClr val="C00000"/>
                </a:solidFill>
                <a:cs typeface="+mn-ea"/>
                <a:sym typeface="+mn-lt"/>
              </a:rPr>
              <a:t>什么是数据结构？</a:t>
            </a:r>
            <a:endParaRPr lang="en-US" altLang="zh-CN" sz="4400" b="1" kern="100" dirty="0">
              <a:solidFill>
                <a:srgbClr val="C00000"/>
              </a:solidFill>
              <a:cs typeface="+mn-ea"/>
              <a:sym typeface="+mn-lt"/>
            </a:endParaRPr>
          </a:p>
          <a:p>
            <a:pPr lvl="1" indent="0" algn="l">
              <a:lnSpc>
                <a:spcPct val="160000"/>
              </a:lnSpc>
            </a:pPr>
            <a:r>
              <a:rPr lang="zh-CN" altLang="en-US" sz="3600" kern="100" dirty="0">
                <a:solidFill>
                  <a:schemeClr val="tx1"/>
                </a:solidFill>
                <a:cs typeface="+mn-ea"/>
                <a:sym typeface="+mn-lt"/>
              </a:rPr>
              <a:t>每道编程题都有输入数据和输出数据，输入数据是代码处理的对象，输出数据是代码运行的结果。代码在执行过程中需要用一定的方式来存储、处理数据，就是数据结构。</a:t>
            </a:r>
            <a:endParaRPr lang="en-US" altLang="zh-CN" sz="3600" kern="100" dirty="0">
              <a:solidFill>
                <a:schemeClr val="tx1"/>
              </a:solidFill>
              <a:cs typeface="+mn-ea"/>
              <a:sym typeface="+mn-lt"/>
            </a:endParaRPr>
          </a:p>
          <a:p>
            <a:pPr marL="571500" indent="-571500" algn="l">
              <a:lnSpc>
                <a:spcPct val="160000"/>
              </a:lnSpc>
              <a:buFont typeface="Wingdings" panose="05000000000000000000" pitchFamily="2" charset="2"/>
              <a:buChar char="Ø"/>
            </a:pPr>
            <a:r>
              <a:rPr lang="en-US" altLang="zh-CN" sz="4400" b="1" kern="100" dirty="0">
                <a:solidFill>
                  <a:srgbClr val="C00000"/>
                </a:solidFill>
                <a:cs typeface="+mn-ea"/>
                <a:sym typeface="+mn-lt"/>
              </a:rPr>
              <a:t>《</a:t>
            </a:r>
            <a:r>
              <a:rPr lang="zh-CN" altLang="en-US" sz="4400" b="1" kern="100" dirty="0">
                <a:solidFill>
                  <a:srgbClr val="C00000"/>
                </a:solidFill>
                <a:cs typeface="+mn-ea"/>
                <a:sym typeface="+mn-lt"/>
              </a:rPr>
              <a:t>数据结构</a:t>
            </a:r>
            <a:r>
              <a:rPr lang="en-US" altLang="zh-CN" sz="4400" b="1" kern="100" dirty="0">
                <a:solidFill>
                  <a:srgbClr val="C00000"/>
                </a:solidFill>
                <a:cs typeface="+mn-ea"/>
                <a:sym typeface="+mn-lt"/>
              </a:rPr>
              <a:t>》</a:t>
            </a:r>
            <a:r>
              <a:rPr lang="zh-CN" altLang="en-US" sz="4400" b="1" kern="100" dirty="0">
                <a:solidFill>
                  <a:srgbClr val="C00000"/>
                </a:solidFill>
                <a:cs typeface="+mn-ea"/>
                <a:sym typeface="+mn-lt"/>
              </a:rPr>
              <a:t>教材一般包含</a:t>
            </a:r>
            <a:endParaRPr lang="en-US" altLang="zh-CN" sz="4400" b="1" kern="100" dirty="0">
              <a:solidFill>
                <a:srgbClr val="C00000"/>
              </a:solidFill>
              <a:cs typeface="+mn-ea"/>
              <a:sym typeface="+mn-lt"/>
            </a:endParaRPr>
          </a:p>
          <a:p>
            <a:pPr algn="l">
              <a:lnSpc>
                <a:spcPct val="160000"/>
              </a:lnSpc>
            </a:pPr>
            <a:r>
              <a:rPr lang="zh-CN" altLang="en-US" sz="3600" kern="100" dirty="0">
                <a:solidFill>
                  <a:schemeClr val="tx1"/>
                </a:solidFill>
                <a:cs typeface="+mn-ea"/>
                <a:sym typeface="+mn-lt"/>
              </a:rPr>
              <a:t>线性表（数组、链表）、栈和队列、串、多维数组和广义表、哈希、树和二叉树、图、排序等。</a:t>
            </a:r>
          </a:p>
          <a:p>
            <a:pPr marL="571500" indent="-571500" algn="l">
              <a:lnSpc>
                <a:spcPct val="160000"/>
              </a:lnSpc>
              <a:buFont typeface="Wingdings" panose="05000000000000000000" pitchFamily="2" charset="2"/>
              <a:buChar char="Ø"/>
            </a:pPr>
            <a:r>
              <a:rPr lang="zh-CN" altLang="en-US" sz="4400" b="1" kern="100" dirty="0">
                <a:solidFill>
                  <a:srgbClr val="C00000"/>
                </a:solidFill>
                <a:cs typeface="+mn-ea"/>
                <a:sym typeface="+mn-lt"/>
              </a:rPr>
              <a:t>基础数据结构</a:t>
            </a:r>
            <a:endParaRPr lang="en-US" altLang="zh-CN" sz="4400" b="1" kern="100" dirty="0">
              <a:solidFill>
                <a:srgbClr val="C00000"/>
              </a:solidFill>
              <a:cs typeface="+mn-ea"/>
              <a:sym typeface="+mn-lt"/>
            </a:endParaRPr>
          </a:p>
          <a:p>
            <a:pPr algn="l">
              <a:lnSpc>
                <a:spcPct val="160000"/>
              </a:lnSpc>
            </a:pPr>
            <a:r>
              <a:rPr lang="zh-CN" altLang="en-US" sz="4400" kern="100" dirty="0">
                <a:solidFill>
                  <a:schemeClr val="tx1"/>
                </a:solidFill>
                <a:cs typeface="+mn-ea"/>
                <a:sym typeface="+mn-lt"/>
              </a:rPr>
              <a:t>数组、链表、队列、栈、二叉树。</a:t>
            </a:r>
            <a:endParaRPr lang="en-US" sz="4400" kern="100" dirty="0">
              <a:solidFill>
                <a:schemeClr val="tx1"/>
              </a:solidFill>
              <a:cs typeface="+mn-ea"/>
              <a:sym typeface="+mn-lt"/>
            </a:endParaRPr>
          </a:p>
        </p:txBody>
      </p:sp>
      <p:sp>
        <p:nvSpPr>
          <p:cNvPr id="38" name="文本框 37"/>
          <p:cNvSpPr txBox="1"/>
          <p:nvPr/>
        </p:nvSpPr>
        <p:spPr>
          <a:xfrm>
            <a:off x="1614113" y="857160"/>
            <a:ext cx="7829550" cy="1200329"/>
          </a:xfrm>
          <a:prstGeom prst="rect">
            <a:avLst/>
          </a:prstGeom>
          <a:noFill/>
        </p:spPr>
        <p:txBody>
          <a:bodyPr wrap="square" anchor="ctr">
            <a:spAutoFit/>
          </a:bodyPr>
          <a:lstStyle/>
          <a:p>
            <a:pPr algn="l"/>
            <a:r>
              <a:rPr lang="zh-CN" altLang="en-US" sz="7200" b="1" spc="600" dirty="0">
                <a:solidFill>
                  <a:schemeClr val="bg1"/>
                </a:solidFill>
                <a:cs typeface="+mn-ea"/>
                <a:sym typeface="+mn-lt"/>
              </a:rPr>
              <a:t>数据结构</a:t>
            </a:r>
          </a:p>
        </p:txBody>
      </p:sp>
      <p:grpSp>
        <p:nvGrpSpPr>
          <p:cNvPr id="2" name="组合 1"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EDA8B2B5-FBFE-D291-FC5F-017EAE90B588}"/>
              </a:ext>
            </a:extLst>
          </p:cNvPr>
          <p:cNvGrpSpPr>
            <a:grpSpLocks noChangeAspect="1"/>
          </p:cNvGrpSpPr>
          <p:nvPr/>
        </p:nvGrpSpPr>
        <p:grpSpPr>
          <a:xfrm>
            <a:off x="17907157" y="6064885"/>
            <a:ext cx="4697745" cy="6193790"/>
            <a:chOff x="4184650" y="1123950"/>
            <a:chExt cx="3822700" cy="5040078"/>
          </a:xfrm>
        </p:grpSpPr>
        <p:sp>
          <p:nvSpPr>
            <p:cNvPr id="3" name="iṥḻiďe">
              <a:extLst>
                <a:ext uri="{FF2B5EF4-FFF2-40B4-BE49-F238E27FC236}">
                  <a16:creationId xmlns:a16="http://schemas.microsoft.com/office/drawing/2014/main" id="{DEE9EAA7-5D52-AB40-E98B-323BFD025FFD}"/>
                </a:ext>
              </a:extLst>
            </p:cNvPr>
            <p:cNvSpPr/>
            <p:nvPr/>
          </p:nvSpPr>
          <p:spPr bwMode="auto">
            <a:xfrm>
              <a:off x="6907028" y="3526934"/>
              <a:ext cx="573573" cy="391300"/>
            </a:xfrm>
            <a:custGeom>
              <a:avLst/>
              <a:gdLst>
                <a:gd name="T0" fmla="*/ 123 w 145"/>
                <a:gd name="T1" fmla="*/ 7 h 99"/>
                <a:gd name="T2" fmla="*/ 78 w 145"/>
                <a:gd name="T3" fmla="*/ 59 h 99"/>
                <a:gd name="T4" fmla="*/ 10 w 145"/>
                <a:gd name="T5" fmla="*/ 79 h 99"/>
                <a:gd name="T6" fmla="*/ 0 w 145"/>
                <a:gd name="T7" fmla="*/ 89 h 99"/>
                <a:gd name="T8" fmla="*/ 10 w 145"/>
                <a:gd name="T9" fmla="*/ 99 h 99"/>
                <a:gd name="T10" fmla="*/ 89 w 145"/>
                <a:gd name="T11" fmla="*/ 76 h 99"/>
                <a:gd name="T12" fmla="*/ 142 w 145"/>
                <a:gd name="T13" fmla="*/ 16 h 99"/>
                <a:gd name="T14" fmla="*/ 137 w 145"/>
                <a:gd name="T15" fmla="*/ 2 h 99"/>
                <a:gd name="T16" fmla="*/ 123 w 145"/>
                <a:gd name="T17" fmla="*/ 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5" h="99">
                  <a:moveTo>
                    <a:pt x="123" y="7"/>
                  </a:moveTo>
                  <a:cubicBezTo>
                    <a:pt x="113" y="28"/>
                    <a:pt x="97" y="46"/>
                    <a:pt x="78" y="59"/>
                  </a:cubicBezTo>
                  <a:cubicBezTo>
                    <a:pt x="58" y="71"/>
                    <a:pt x="35" y="79"/>
                    <a:pt x="10" y="79"/>
                  </a:cubicBezTo>
                  <a:cubicBezTo>
                    <a:pt x="4" y="79"/>
                    <a:pt x="0" y="83"/>
                    <a:pt x="0" y="89"/>
                  </a:cubicBezTo>
                  <a:cubicBezTo>
                    <a:pt x="0" y="95"/>
                    <a:pt x="4" y="99"/>
                    <a:pt x="10" y="99"/>
                  </a:cubicBezTo>
                  <a:cubicBezTo>
                    <a:pt x="39" y="99"/>
                    <a:pt x="66" y="91"/>
                    <a:pt x="89" y="76"/>
                  </a:cubicBezTo>
                  <a:cubicBezTo>
                    <a:pt x="112" y="62"/>
                    <a:pt x="130" y="41"/>
                    <a:pt x="142" y="16"/>
                  </a:cubicBezTo>
                  <a:cubicBezTo>
                    <a:pt x="145" y="11"/>
                    <a:pt x="142" y="5"/>
                    <a:pt x="137" y="2"/>
                  </a:cubicBezTo>
                  <a:cubicBezTo>
                    <a:pt x="132" y="0"/>
                    <a:pt x="126" y="2"/>
                    <a:pt x="123" y="7"/>
                  </a:cubicBezTo>
                  <a:close/>
                </a:path>
              </a:pathLst>
            </a:custGeom>
            <a:solidFill>
              <a:srgbClr val="5E606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 name="ïŝḻiďê">
              <a:extLst>
                <a:ext uri="{FF2B5EF4-FFF2-40B4-BE49-F238E27FC236}">
                  <a16:creationId xmlns:a16="http://schemas.microsoft.com/office/drawing/2014/main" id="{88D6A46A-A8A9-55CF-71CE-7F53E32E4E71}"/>
                </a:ext>
              </a:extLst>
            </p:cNvPr>
            <p:cNvSpPr/>
            <p:nvPr/>
          </p:nvSpPr>
          <p:spPr bwMode="auto">
            <a:xfrm>
              <a:off x="5187983" y="3361383"/>
              <a:ext cx="1053500" cy="2755822"/>
            </a:xfrm>
            <a:custGeom>
              <a:avLst/>
              <a:gdLst>
                <a:gd name="T0" fmla="*/ 266 w 266"/>
                <a:gd name="T1" fmla="*/ 581 h 696"/>
                <a:gd name="T2" fmla="*/ 227 w 266"/>
                <a:gd name="T3" fmla="*/ 667 h 696"/>
                <a:gd name="T4" fmla="*/ 219 w 266"/>
                <a:gd name="T5" fmla="*/ 674 h 696"/>
                <a:gd name="T6" fmla="*/ 220 w 266"/>
                <a:gd name="T7" fmla="*/ 674 h 696"/>
                <a:gd name="T8" fmla="*/ 237 w 266"/>
                <a:gd name="T9" fmla="*/ 691 h 696"/>
                <a:gd name="T10" fmla="*/ 236 w 266"/>
                <a:gd name="T11" fmla="*/ 696 h 696"/>
                <a:gd name="T12" fmla="*/ 246 w 266"/>
                <a:gd name="T13" fmla="*/ 696 h 696"/>
                <a:gd name="T14" fmla="*/ 266 w 266"/>
                <a:gd name="T15" fmla="*/ 676 h 696"/>
                <a:gd name="T16" fmla="*/ 266 w 266"/>
                <a:gd name="T17" fmla="*/ 581 h 696"/>
                <a:gd name="T18" fmla="*/ 149 w 266"/>
                <a:gd name="T19" fmla="*/ 34 h 696"/>
                <a:gd name="T20" fmla="*/ 147 w 266"/>
                <a:gd name="T21" fmla="*/ 48 h 696"/>
                <a:gd name="T22" fmla="*/ 147 w 266"/>
                <a:gd name="T23" fmla="*/ 277 h 696"/>
                <a:gd name="T24" fmla="*/ 227 w 266"/>
                <a:gd name="T25" fmla="*/ 316 h 696"/>
                <a:gd name="T26" fmla="*/ 266 w 266"/>
                <a:gd name="T27" fmla="*/ 401 h 696"/>
                <a:gd name="T28" fmla="*/ 266 w 266"/>
                <a:gd name="T29" fmla="*/ 37 h 696"/>
                <a:gd name="T30" fmla="*/ 230 w 266"/>
                <a:gd name="T31" fmla="*/ 38 h 696"/>
                <a:gd name="T32" fmla="*/ 149 w 266"/>
                <a:gd name="T33" fmla="*/ 34 h 696"/>
                <a:gd name="T34" fmla="*/ 0 w 266"/>
                <a:gd name="T35" fmla="*/ 0 h 696"/>
                <a:gd name="T36" fmla="*/ 0 w 266"/>
                <a:gd name="T37" fmla="*/ 676 h 696"/>
                <a:gd name="T38" fmla="*/ 20 w 266"/>
                <a:gd name="T39" fmla="*/ 696 h 696"/>
                <a:gd name="T40" fmla="*/ 23 w 266"/>
                <a:gd name="T41" fmla="*/ 696 h 696"/>
                <a:gd name="T42" fmla="*/ 23 w 266"/>
                <a:gd name="T43" fmla="*/ 691 h 696"/>
                <a:gd name="T44" fmla="*/ 39 w 266"/>
                <a:gd name="T45" fmla="*/ 674 h 696"/>
                <a:gd name="T46" fmla="*/ 48 w 266"/>
                <a:gd name="T47" fmla="*/ 674 h 696"/>
                <a:gd name="T48" fmla="*/ 40 w 266"/>
                <a:gd name="T49" fmla="*/ 667 h 696"/>
                <a:gd name="T50" fmla="*/ 1 w 266"/>
                <a:gd name="T51" fmla="*/ 573 h 696"/>
                <a:gd name="T52" fmla="*/ 1 w 266"/>
                <a:gd name="T53" fmla="*/ 410 h 696"/>
                <a:gd name="T54" fmla="*/ 40 w 266"/>
                <a:gd name="T55" fmla="*/ 316 h 696"/>
                <a:gd name="T56" fmla="*/ 118 w 266"/>
                <a:gd name="T57" fmla="*/ 278 h 696"/>
                <a:gd name="T58" fmla="*/ 118 w 266"/>
                <a:gd name="T59" fmla="*/ 48 h 696"/>
                <a:gd name="T60" fmla="*/ 119 w 266"/>
                <a:gd name="T61" fmla="*/ 31 h 696"/>
                <a:gd name="T62" fmla="*/ 99 w 266"/>
                <a:gd name="T63" fmla="*/ 28 h 696"/>
                <a:gd name="T64" fmla="*/ 0 w 266"/>
                <a:gd name="T6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66" h="696">
                  <a:moveTo>
                    <a:pt x="266" y="581"/>
                  </a:moveTo>
                  <a:cubicBezTo>
                    <a:pt x="264" y="615"/>
                    <a:pt x="250" y="645"/>
                    <a:pt x="227" y="667"/>
                  </a:cubicBezTo>
                  <a:cubicBezTo>
                    <a:pt x="225" y="670"/>
                    <a:pt x="222" y="672"/>
                    <a:pt x="219" y="674"/>
                  </a:cubicBezTo>
                  <a:cubicBezTo>
                    <a:pt x="220" y="674"/>
                    <a:pt x="220" y="674"/>
                    <a:pt x="220" y="674"/>
                  </a:cubicBezTo>
                  <a:cubicBezTo>
                    <a:pt x="229" y="674"/>
                    <a:pt x="237" y="682"/>
                    <a:pt x="237" y="691"/>
                  </a:cubicBezTo>
                  <a:cubicBezTo>
                    <a:pt x="237" y="693"/>
                    <a:pt x="236" y="694"/>
                    <a:pt x="236" y="696"/>
                  </a:cubicBezTo>
                  <a:cubicBezTo>
                    <a:pt x="246" y="696"/>
                    <a:pt x="246" y="696"/>
                    <a:pt x="246" y="696"/>
                  </a:cubicBezTo>
                  <a:cubicBezTo>
                    <a:pt x="257" y="696"/>
                    <a:pt x="266" y="687"/>
                    <a:pt x="266" y="676"/>
                  </a:cubicBezTo>
                  <a:cubicBezTo>
                    <a:pt x="266" y="581"/>
                    <a:pt x="266" y="581"/>
                    <a:pt x="266" y="581"/>
                  </a:cubicBezTo>
                  <a:moveTo>
                    <a:pt x="149" y="34"/>
                  </a:moveTo>
                  <a:cubicBezTo>
                    <a:pt x="148" y="39"/>
                    <a:pt x="147" y="43"/>
                    <a:pt x="147" y="48"/>
                  </a:cubicBezTo>
                  <a:cubicBezTo>
                    <a:pt x="147" y="277"/>
                    <a:pt x="147" y="277"/>
                    <a:pt x="147" y="277"/>
                  </a:cubicBezTo>
                  <a:cubicBezTo>
                    <a:pt x="178" y="281"/>
                    <a:pt x="206" y="295"/>
                    <a:pt x="227" y="316"/>
                  </a:cubicBezTo>
                  <a:cubicBezTo>
                    <a:pt x="250" y="338"/>
                    <a:pt x="264" y="368"/>
                    <a:pt x="266" y="401"/>
                  </a:cubicBezTo>
                  <a:cubicBezTo>
                    <a:pt x="266" y="37"/>
                    <a:pt x="266" y="37"/>
                    <a:pt x="266" y="37"/>
                  </a:cubicBezTo>
                  <a:cubicBezTo>
                    <a:pt x="254" y="38"/>
                    <a:pt x="242" y="38"/>
                    <a:pt x="230" y="38"/>
                  </a:cubicBezTo>
                  <a:cubicBezTo>
                    <a:pt x="202" y="38"/>
                    <a:pt x="175" y="37"/>
                    <a:pt x="149" y="34"/>
                  </a:cubicBezTo>
                  <a:moveTo>
                    <a:pt x="0" y="0"/>
                  </a:moveTo>
                  <a:cubicBezTo>
                    <a:pt x="0" y="676"/>
                    <a:pt x="0" y="676"/>
                    <a:pt x="0" y="676"/>
                  </a:cubicBezTo>
                  <a:cubicBezTo>
                    <a:pt x="0" y="687"/>
                    <a:pt x="9" y="696"/>
                    <a:pt x="20" y="696"/>
                  </a:cubicBezTo>
                  <a:cubicBezTo>
                    <a:pt x="23" y="696"/>
                    <a:pt x="23" y="696"/>
                    <a:pt x="23" y="696"/>
                  </a:cubicBezTo>
                  <a:cubicBezTo>
                    <a:pt x="23" y="694"/>
                    <a:pt x="23" y="693"/>
                    <a:pt x="23" y="691"/>
                  </a:cubicBezTo>
                  <a:cubicBezTo>
                    <a:pt x="23" y="682"/>
                    <a:pt x="30" y="674"/>
                    <a:pt x="39" y="674"/>
                  </a:cubicBezTo>
                  <a:cubicBezTo>
                    <a:pt x="48" y="674"/>
                    <a:pt x="48" y="674"/>
                    <a:pt x="48" y="674"/>
                  </a:cubicBezTo>
                  <a:cubicBezTo>
                    <a:pt x="45" y="672"/>
                    <a:pt x="42" y="670"/>
                    <a:pt x="40" y="667"/>
                  </a:cubicBezTo>
                  <a:cubicBezTo>
                    <a:pt x="16" y="643"/>
                    <a:pt x="1" y="610"/>
                    <a:pt x="1" y="573"/>
                  </a:cubicBezTo>
                  <a:cubicBezTo>
                    <a:pt x="1" y="410"/>
                    <a:pt x="1" y="410"/>
                    <a:pt x="1" y="410"/>
                  </a:cubicBezTo>
                  <a:cubicBezTo>
                    <a:pt x="1" y="373"/>
                    <a:pt x="16" y="340"/>
                    <a:pt x="40" y="316"/>
                  </a:cubicBezTo>
                  <a:cubicBezTo>
                    <a:pt x="60" y="295"/>
                    <a:pt x="87" y="281"/>
                    <a:pt x="118" y="278"/>
                  </a:cubicBezTo>
                  <a:cubicBezTo>
                    <a:pt x="118" y="48"/>
                    <a:pt x="118" y="48"/>
                    <a:pt x="118" y="48"/>
                  </a:cubicBezTo>
                  <a:cubicBezTo>
                    <a:pt x="118" y="42"/>
                    <a:pt x="118" y="36"/>
                    <a:pt x="119" y="31"/>
                  </a:cubicBezTo>
                  <a:cubicBezTo>
                    <a:pt x="113" y="30"/>
                    <a:pt x="106" y="29"/>
                    <a:pt x="99" y="28"/>
                  </a:cubicBezTo>
                  <a:cubicBezTo>
                    <a:pt x="61" y="21"/>
                    <a:pt x="27" y="12"/>
                    <a:pt x="0"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 name="iSlïḍè">
              <a:extLst>
                <a:ext uri="{FF2B5EF4-FFF2-40B4-BE49-F238E27FC236}">
                  <a16:creationId xmlns:a16="http://schemas.microsoft.com/office/drawing/2014/main" id="{B4439F46-CDF7-3440-737C-70D4397EBE98}"/>
                </a:ext>
              </a:extLst>
            </p:cNvPr>
            <p:cNvSpPr/>
            <p:nvPr/>
          </p:nvSpPr>
          <p:spPr bwMode="auto">
            <a:xfrm>
              <a:off x="5032467" y="6097139"/>
              <a:ext cx="48495" cy="0"/>
            </a:xfrm>
            <a:custGeom>
              <a:avLst/>
              <a:gdLst>
                <a:gd name="T0" fmla="*/ 29 w 29"/>
                <a:gd name="T1" fmla="*/ 0 w 29"/>
                <a:gd name="T2" fmla="*/ 29 w 29"/>
              </a:gdLst>
              <a:ahLst/>
              <a:cxnLst>
                <a:cxn ang="0">
                  <a:pos x="T0" y="0"/>
                </a:cxn>
                <a:cxn ang="0">
                  <a:pos x="T1" y="0"/>
                </a:cxn>
                <a:cxn ang="0">
                  <a:pos x="T2" y="0"/>
                </a:cxn>
              </a:cxnLst>
              <a:rect l="0" t="0" r="r" b="b"/>
              <a:pathLst>
                <a:path w="29">
                  <a:moveTo>
                    <a:pt x="29" y="0"/>
                  </a:moveTo>
                  <a:lnTo>
                    <a:pt x="0" y="0"/>
                  </a:lnTo>
                  <a:lnTo>
                    <a:pt x="29" y="0"/>
                  </a:lnTo>
                  <a:close/>
                </a:path>
              </a:pathLst>
            </a:custGeom>
            <a:solidFill>
              <a:srgbClr val="D8D8D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 name="iṩlídê">
              <a:extLst>
                <a:ext uri="{FF2B5EF4-FFF2-40B4-BE49-F238E27FC236}">
                  <a16:creationId xmlns:a16="http://schemas.microsoft.com/office/drawing/2014/main" id="{701BB398-29FC-FF01-2DED-E6C667EA3394}"/>
                </a:ext>
              </a:extLst>
            </p:cNvPr>
            <p:cNvSpPr/>
            <p:nvPr/>
          </p:nvSpPr>
          <p:spPr bwMode="auto">
            <a:xfrm flipH="1">
              <a:off x="5032467" y="6097139"/>
              <a:ext cx="48495"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 name="iṥļídè">
              <a:extLst>
                <a:ext uri="{FF2B5EF4-FFF2-40B4-BE49-F238E27FC236}">
                  <a16:creationId xmlns:a16="http://schemas.microsoft.com/office/drawing/2014/main" id="{4466C526-098C-6A3C-C5DB-618580DA8B2E}"/>
                </a:ext>
              </a:extLst>
            </p:cNvPr>
            <p:cNvSpPr/>
            <p:nvPr/>
          </p:nvSpPr>
          <p:spPr bwMode="auto">
            <a:xfrm>
              <a:off x="4965578" y="6030250"/>
              <a:ext cx="178928" cy="133778"/>
            </a:xfrm>
            <a:custGeom>
              <a:avLst/>
              <a:gdLst>
                <a:gd name="T0" fmla="*/ 29 w 45"/>
                <a:gd name="T1" fmla="*/ 0 h 34"/>
                <a:gd name="T2" fmla="*/ 17 w 45"/>
                <a:gd name="T3" fmla="*/ 0 h 34"/>
                <a:gd name="T4" fmla="*/ 0 w 45"/>
                <a:gd name="T5" fmla="*/ 17 h 34"/>
                <a:gd name="T6" fmla="*/ 17 w 45"/>
                <a:gd name="T7" fmla="*/ 34 h 34"/>
                <a:gd name="T8" fmla="*/ 29 w 45"/>
                <a:gd name="T9" fmla="*/ 34 h 34"/>
                <a:gd name="T10" fmla="*/ 45 w 45"/>
                <a:gd name="T11" fmla="*/ 17 h 34"/>
                <a:gd name="T12" fmla="*/ 29 w 45"/>
                <a:gd name="T13" fmla="*/ 0 h 34"/>
              </a:gdLst>
              <a:ahLst/>
              <a:cxnLst>
                <a:cxn ang="0">
                  <a:pos x="T0" y="T1"/>
                </a:cxn>
                <a:cxn ang="0">
                  <a:pos x="T2" y="T3"/>
                </a:cxn>
                <a:cxn ang="0">
                  <a:pos x="T4" y="T5"/>
                </a:cxn>
                <a:cxn ang="0">
                  <a:pos x="T6" y="T7"/>
                </a:cxn>
                <a:cxn ang="0">
                  <a:pos x="T8" y="T9"/>
                </a:cxn>
                <a:cxn ang="0">
                  <a:pos x="T10" y="T11"/>
                </a:cxn>
                <a:cxn ang="0">
                  <a:pos x="T12" y="T13"/>
                </a:cxn>
              </a:cxnLst>
              <a:rect l="0" t="0" r="r" b="b"/>
              <a:pathLst>
                <a:path w="45" h="34">
                  <a:moveTo>
                    <a:pt x="29" y="0"/>
                  </a:moveTo>
                  <a:cubicBezTo>
                    <a:pt x="17" y="0"/>
                    <a:pt x="17" y="0"/>
                    <a:pt x="17" y="0"/>
                  </a:cubicBezTo>
                  <a:cubicBezTo>
                    <a:pt x="8" y="0"/>
                    <a:pt x="0" y="8"/>
                    <a:pt x="0" y="17"/>
                  </a:cubicBezTo>
                  <a:cubicBezTo>
                    <a:pt x="0" y="27"/>
                    <a:pt x="8" y="34"/>
                    <a:pt x="17" y="34"/>
                  </a:cubicBezTo>
                  <a:cubicBezTo>
                    <a:pt x="29" y="34"/>
                    <a:pt x="29" y="34"/>
                    <a:pt x="29" y="34"/>
                  </a:cubicBezTo>
                  <a:cubicBezTo>
                    <a:pt x="38" y="34"/>
                    <a:pt x="45" y="27"/>
                    <a:pt x="45" y="17"/>
                  </a:cubicBezTo>
                  <a:cubicBezTo>
                    <a:pt x="45" y="8"/>
                    <a:pt x="38" y="0"/>
                    <a:pt x="29" y="0"/>
                  </a:cubicBezTo>
                  <a:close/>
                </a:path>
              </a:pathLst>
            </a:custGeom>
            <a:solidFill>
              <a:srgbClr val="5E606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 name="iSḷíḓê">
              <a:extLst>
                <a:ext uri="{FF2B5EF4-FFF2-40B4-BE49-F238E27FC236}">
                  <a16:creationId xmlns:a16="http://schemas.microsoft.com/office/drawing/2014/main" id="{7599E76C-B171-016B-B7D1-348CF8B62B06}"/>
                </a:ext>
              </a:extLst>
            </p:cNvPr>
            <p:cNvSpPr/>
            <p:nvPr/>
          </p:nvSpPr>
          <p:spPr bwMode="auto">
            <a:xfrm>
              <a:off x="6276601" y="6097139"/>
              <a:ext cx="46822" cy="0"/>
            </a:xfrm>
            <a:custGeom>
              <a:avLst/>
              <a:gdLst>
                <a:gd name="T0" fmla="*/ 28 w 28"/>
                <a:gd name="T1" fmla="*/ 0 w 28"/>
                <a:gd name="T2" fmla="*/ 28 w 28"/>
              </a:gdLst>
              <a:ahLst/>
              <a:cxnLst>
                <a:cxn ang="0">
                  <a:pos x="T0" y="0"/>
                </a:cxn>
                <a:cxn ang="0">
                  <a:pos x="T1" y="0"/>
                </a:cxn>
                <a:cxn ang="0">
                  <a:pos x="T2" y="0"/>
                </a:cxn>
              </a:cxnLst>
              <a:rect l="0" t="0" r="r" b="b"/>
              <a:pathLst>
                <a:path w="28">
                  <a:moveTo>
                    <a:pt x="28" y="0"/>
                  </a:moveTo>
                  <a:lnTo>
                    <a:pt x="0" y="0"/>
                  </a:lnTo>
                  <a:lnTo>
                    <a:pt x="28" y="0"/>
                  </a:lnTo>
                  <a:close/>
                </a:path>
              </a:pathLst>
            </a:custGeom>
            <a:solidFill>
              <a:srgbClr val="D8D8D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 name="íṡ1îḍè">
              <a:extLst>
                <a:ext uri="{FF2B5EF4-FFF2-40B4-BE49-F238E27FC236}">
                  <a16:creationId xmlns:a16="http://schemas.microsoft.com/office/drawing/2014/main" id="{C1B42AEF-B14D-6529-F421-E198ED48C68D}"/>
                </a:ext>
              </a:extLst>
            </p:cNvPr>
            <p:cNvSpPr/>
            <p:nvPr/>
          </p:nvSpPr>
          <p:spPr bwMode="auto">
            <a:xfrm flipH="1">
              <a:off x="6276601" y="6097139"/>
              <a:ext cx="46822"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 name="îṥlíḍè">
              <a:extLst>
                <a:ext uri="{FF2B5EF4-FFF2-40B4-BE49-F238E27FC236}">
                  <a16:creationId xmlns:a16="http://schemas.microsoft.com/office/drawing/2014/main" id="{7F495AE6-DCC4-532C-E47A-AD98B4538989}"/>
                </a:ext>
              </a:extLst>
            </p:cNvPr>
            <p:cNvSpPr/>
            <p:nvPr/>
          </p:nvSpPr>
          <p:spPr bwMode="auto">
            <a:xfrm>
              <a:off x="6209712" y="6030250"/>
              <a:ext cx="177256" cy="133778"/>
            </a:xfrm>
            <a:custGeom>
              <a:avLst/>
              <a:gdLst>
                <a:gd name="T0" fmla="*/ 29 w 45"/>
                <a:gd name="T1" fmla="*/ 0 h 34"/>
                <a:gd name="T2" fmla="*/ 17 w 45"/>
                <a:gd name="T3" fmla="*/ 0 h 34"/>
                <a:gd name="T4" fmla="*/ 0 w 45"/>
                <a:gd name="T5" fmla="*/ 17 h 34"/>
                <a:gd name="T6" fmla="*/ 17 w 45"/>
                <a:gd name="T7" fmla="*/ 34 h 34"/>
                <a:gd name="T8" fmla="*/ 29 w 45"/>
                <a:gd name="T9" fmla="*/ 34 h 34"/>
                <a:gd name="T10" fmla="*/ 45 w 45"/>
                <a:gd name="T11" fmla="*/ 17 h 34"/>
                <a:gd name="T12" fmla="*/ 29 w 45"/>
                <a:gd name="T13" fmla="*/ 0 h 34"/>
              </a:gdLst>
              <a:ahLst/>
              <a:cxnLst>
                <a:cxn ang="0">
                  <a:pos x="T0" y="T1"/>
                </a:cxn>
                <a:cxn ang="0">
                  <a:pos x="T2" y="T3"/>
                </a:cxn>
                <a:cxn ang="0">
                  <a:pos x="T4" y="T5"/>
                </a:cxn>
                <a:cxn ang="0">
                  <a:pos x="T6" y="T7"/>
                </a:cxn>
                <a:cxn ang="0">
                  <a:pos x="T8" y="T9"/>
                </a:cxn>
                <a:cxn ang="0">
                  <a:pos x="T10" y="T11"/>
                </a:cxn>
                <a:cxn ang="0">
                  <a:pos x="T12" y="T13"/>
                </a:cxn>
              </a:cxnLst>
              <a:rect l="0" t="0" r="r" b="b"/>
              <a:pathLst>
                <a:path w="45" h="34">
                  <a:moveTo>
                    <a:pt x="29" y="0"/>
                  </a:moveTo>
                  <a:cubicBezTo>
                    <a:pt x="17" y="0"/>
                    <a:pt x="17" y="0"/>
                    <a:pt x="17" y="0"/>
                  </a:cubicBezTo>
                  <a:cubicBezTo>
                    <a:pt x="8" y="0"/>
                    <a:pt x="0" y="8"/>
                    <a:pt x="0" y="17"/>
                  </a:cubicBezTo>
                  <a:cubicBezTo>
                    <a:pt x="0" y="27"/>
                    <a:pt x="8" y="34"/>
                    <a:pt x="17" y="34"/>
                  </a:cubicBezTo>
                  <a:cubicBezTo>
                    <a:pt x="29" y="34"/>
                    <a:pt x="29" y="34"/>
                    <a:pt x="29" y="34"/>
                  </a:cubicBezTo>
                  <a:cubicBezTo>
                    <a:pt x="38" y="34"/>
                    <a:pt x="45" y="27"/>
                    <a:pt x="45" y="17"/>
                  </a:cubicBezTo>
                  <a:cubicBezTo>
                    <a:pt x="45" y="8"/>
                    <a:pt x="38" y="0"/>
                    <a:pt x="29" y="0"/>
                  </a:cubicBezTo>
                  <a:close/>
                </a:path>
              </a:pathLst>
            </a:custGeom>
            <a:solidFill>
              <a:srgbClr val="5E606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 name="íş1ïḋê">
              <a:extLst>
                <a:ext uri="{FF2B5EF4-FFF2-40B4-BE49-F238E27FC236}">
                  <a16:creationId xmlns:a16="http://schemas.microsoft.com/office/drawing/2014/main" id="{30903118-C8B9-5A8C-3B39-26C7AADF2832}"/>
                </a:ext>
              </a:extLst>
            </p:cNvPr>
            <p:cNvSpPr/>
            <p:nvPr/>
          </p:nvSpPr>
          <p:spPr bwMode="auto">
            <a:xfrm>
              <a:off x="5341828" y="6097139"/>
              <a:ext cx="717384" cy="0"/>
            </a:xfrm>
            <a:custGeom>
              <a:avLst/>
              <a:gdLst>
                <a:gd name="T0" fmla="*/ 429 w 429"/>
                <a:gd name="T1" fmla="*/ 0 w 429"/>
                <a:gd name="T2" fmla="*/ 429 w 429"/>
              </a:gdLst>
              <a:ahLst/>
              <a:cxnLst>
                <a:cxn ang="0">
                  <a:pos x="T0" y="0"/>
                </a:cxn>
                <a:cxn ang="0">
                  <a:pos x="T1" y="0"/>
                </a:cxn>
                <a:cxn ang="0">
                  <a:pos x="T2" y="0"/>
                </a:cxn>
              </a:cxnLst>
              <a:rect l="0" t="0" r="r" b="b"/>
              <a:pathLst>
                <a:path w="429">
                  <a:moveTo>
                    <a:pt x="429" y="0"/>
                  </a:moveTo>
                  <a:lnTo>
                    <a:pt x="0" y="0"/>
                  </a:lnTo>
                  <a:lnTo>
                    <a:pt x="429" y="0"/>
                  </a:lnTo>
                  <a:close/>
                </a:path>
              </a:pathLst>
            </a:custGeom>
            <a:solidFill>
              <a:srgbClr val="D8D8D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 name="ïşľïďè">
              <a:extLst>
                <a:ext uri="{FF2B5EF4-FFF2-40B4-BE49-F238E27FC236}">
                  <a16:creationId xmlns:a16="http://schemas.microsoft.com/office/drawing/2014/main" id="{8E9AEA38-C381-E573-F9D9-6FDB1C2FCAC2}"/>
                </a:ext>
              </a:extLst>
            </p:cNvPr>
            <p:cNvSpPr/>
            <p:nvPr/>
          </p:nvSpPr>
          <p:spPr bwMode="auto">
            <a:xfrm flipH="1">
              <a:off x="5341828" y="6097139"/>
              <a:ext cx="717384"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 name="íṥļîdê">
              <a:extLst>
                <a:ext uri="{FF2B5EF4-FFF2-40B4-BE49-F238E27FC236}">
                  <a16:creationId xmlns:a16="http://schemas.microsoft.com/office/drawing/2014/main" id="{6101D43F-00B6-AF01-3F97-FFCDC8FE66AE}"/>
                </a:ext>
              </a:extLst>
            </p:cNvPr>
            <p:cNvSpPr/>
            <p:nvPr/>
          </p:nvSpPr>
          <p:spPr bwMode="auto">
            <a:xfrm>
              <a:off x="5278283" y="6030250"/>
              <a:ext cx="847817" cy="133778"/>
            </a:xfrm>
            <a:custGeom>
              <a:avLst/>
              <a:gdLst>
                <a:gd name="T0" fmla="*/ 197 w 214"/>
                <a:gd name="T1" fmla="*/ 0 h 34"/>
                <a:gd name="T2" fmla="*/ 16 w 214"/>
                <a:gd name="T3" fmla="*/ 0 h 34"/>
                <a:gd name="T4" fmla="*/ 0 w 214"/>
                <a:gd name="T5" fmla="*/ 17 h 34"/>
                <a:gd name="T6" fmla="*/ 16 w 214"/>
                <a:gd name="T7" fmla="*/ 34 h 34"/>
                <a:gd name="T8" fmla="*/ 197 w 214"/>
                <a:gd name="T9" fmla="*/ 34 h 34"/>
                <a:gd name="T10" fmla="*/ 214 w 214"/>
                <a:gd name="T11" fmla="*/ 17 h 34"/>
                <a:gd name="T12" fmla="*/ 197 w 214"/>
                <a:gd name="T13" fmla="*/ 0 h 34"/>
              </a:gdLst>
              <a:ahLst/>
              <a:cxnLst>
                <a:cxn ang="0">
                  <a:pos x="T0" y="T1"/>
                </a:cxn>
                <a:cxn ang="0">
                  <a:pos x="T2" y="T3"/>
                </a:cxn>
                <a:cxn ang="0">
                  <a:pos x="T4" y="T5"/>
                </a:cxn>
                <a:cxn ang="0">
                  <a:pos x="T6" y="T7"/>
                </a:cxn>
                <a:cxn ang="0">
                  <a:pos x="T8" y="T9"/>
                </a:cxn>
                <a:cxn ang="0">
                  <a:pos x="T10" y="T11"/>
                </a:cxn>
                <a:cxn ang="0">
                  <a:pos x="T12" y="T13"/>
                </a:cxn>
              </a:cxnLst>
              <a:rect l="0" t="0" r="r" b="b"/>
              <a:pathLst>
                <a:path w="214" h="34">
                  <a:moveTo>
                    <a:pt x="197" y="0"/>
                  </a:moveTo>
                  <a:cubicBezTo>
                    <a:pt x="16" y="0"/>
                    <a:pt x="16" y="0"/>
                    <a:pt x="16" y="0"/>
                  </a:cubicBezTo>
                  <a:cubicBezTo>
                    <a:pt x="7" y="0"/>
                    <a:pt x="0" y="8"/>
                    <a:pt x="0" y="17"/>
                  </a:cubicBezTo>
                  <a:cubicBezTo>
                    <a:pt x="0" y="27"/>
                    <a:pt x="7" y="34"/>
                    <a:pt x="16" y="34"/>
                  </a:cubicBezTo>
                  <a:cubicBezTo>
                    <a:pt x="197" y="34"/>
                    <a:pt x="197" y="34"/>
                    <a:pt x="197" y="34"/>
                  </a:cubicBezTo>
                  <a:cubicBezTo>
                    <a:pt x="206" y="34"/>
                    <a:pt x="214" y="27"/>
                    <a:pt x="214" y="17"/>
                  </a:cubicBezTo>
                  <a:cubicBezTo>
                    <a:pt x="214" y="8"/>
                    <a:pt x="206" y="0"/>
                    <a:pt x="197" y="0"/>
                  </a:cubicBezTo>
                </a:path>
              </a:pathLst>
            </a:custGeom>
            <a:solidFill>
              <a:srgbClr val="5E606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 name="ïšľíḑê">
              <a:extLst>
                <a:ext uri="{FF2B5EF4-FFF2-40B4-BE49-F238E27FC236}">
                  <a16:creationId xmlns:a16="http://schemas.microsoft.com/office/drawing/2014/main" id="{49369E5F-EE90-4896-A120-4E22F288AF5E}"/>
                </a:ext>
              </a:extLst>
            </p:cNvPr>
            <p:cNvSpPr/>
            <p:nvPr/>
          </p:nvSpPr>
          <p:spPr bwMode="auto">
            <a:xfrm>
              <a:off x="4244850" y="1187494"/>
              <a:ext cx="3707317" cy="1210689"/>
            </a:xfrm>
            <a:custGeom>
              <a:avLst/>
              <a:gdLst>
                <a:gd name="T0" fmla="*/ 1783 w 2217"/>
                <a:gd name="T1" fmla="*/ 724 h 724"/>
                <a:gd name="T2" fmla="*/ 2217 w 2217"/>
                <a:gd name="T3" fmla="*/ 530 h 724"/>
                <a:gd name="T4" fmla="*/ 1108 w 2217"/>
                <a:gd name="T5" fmla="*/ 0 h 724"/>
                <a:gd name="T6" fmla="*/ 0 w 2217"/>
                <a:gd name="T7" fmla="*/ 530 h 724"/>
                <a:gd name="T8" fmla="*/ 431 w 2217"/>
                <a:gd name="T9" fmla="*/ 724 h 724"/>
                <a:gd name="T10" fmla="*/ 1783 w 2217"/>
                <a:gd name="T11" fmla="*/ 724 h 724"/>
              </a:gdLst>
              <a:ahLst/>
              <a:cxnLst>
                <a:cxn ang="0">
                  <a:pos x="T0" y="T1"/>
                </a:cxn>
                <a:cxn ang="0">
                  <a:pos x="T2" y="T3"/>
                </a:cxn>
                <a:cxn ang="0">
                  <a:pos x="T4" y="T5"/>
                </a:cxn>
                <a:cxn ang="0">
                  <a:pos x="T6" y="T7"/>
                </a:cxn>
                <a:cxn ang="0">
                  <a:pos x="T8" y="T9"/>
                </a:cxn>
                <a:cxn ang="0">
                  <a:pos x="T10" y="T11"/>
                </a:cxn>
              </a:cxnLst>
              <a:rect l="0" t="0" r="r" b="b"/>
              <a:pathLst>
                <a:path w="2217" h="724">
                  <a:moveTo>
                    <a:pt x="1783" y="724"/>
                  </a:moveTo>
                  <a:lnTo>
                    <a:pt x="2217" y="530"/>
                  </a:lnTo>
                  <a:lnTo>
                    <a:pt x="1108" y="0"/>
                  </a:lnTo>
                  <a:lnTo>
                    <a:pt x="0" y="530"/>
                  </a:lnTo>
                  <a:lnTo>
                    <a:pt x="431" y="724"/>
                  </a:lnTo>
                  <a:lnTo>
                    <a:pt x="1783" y="724"/>
                  </a:lnTo>
                  <a:close/>
                </a:path>
              </a:pathLst>
            </a:custGeom>
            <a:solidFill>
              <a:srgbClr val="9C9E9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 name="íṥ1ïḓè">
              <a:extLst>
                <a:ext uri="{FF2B5EF4-FFF2-40B4-BE49-F238E27FC236}">
                  <a16:creationId xmlns:a16="http://schemas.microsoft.com/office/drawing/2014/main" id="{92E803F1-2524-F4B4-7665-2F04727567E6}"/>
                </a:ext>
              </a:extLst>
            </p:cNvPr>
            <p:cNvSpPr/>
            <p:nvPr/>
          </p:nvSpPr>
          <p:spPr bwMode="auto">
            <a:xfrm>
              <a:off x="4244850" y="1187494"/>
              <a:ext cx="3707317" cy="1210689"/>
            </a:xfrm>
            <a:custGeom>
              <a:avLst/>
              <a:gdLst>
                <a:gd name="T0" fmla="*/ 1783 w 2217"/>
                <a:gd name="T1" fmla="*/ 724 h 724"/>
                <a:gd name="T2" fmla="*/ 2217 w 2217"/>
                <a:gd name="T3" fmla="*/ 530 h 724"/>
                <a:gd name="T4" fmla="*/ 1108 w 2217"/>
                <a:gd name="T5" fmla="*/ 0 h 724"/>
                <a:gd name="T6" fmla="*/ 0 w 2217"/>
                <a:gd name="T7" fmla="*/ 530 h 724"/>
                <a:gd name="T8" fmla="*/ 431 w 2217"/>
                <a:gd name="T9" fmla="*/ 724 h 724"/>
                <a:gd name="T10" fmla="*/ 1783 w 2217"/>
                <a:gd name="T11" fmla="*/ 724 h 724"/>
              </a:gdLst>
              <a:ahLst/>
              <a:cxnLst>
                <a:cxn ang="0">
                  <a:pos x="T0" y="T1"/>
                </a:cxn>
                <a:cxn ang="0">
                  <a:pos x="T2" y="T3"/>
                </a:cxn>
                <a:cxn ang="0">
                  <a:pos x="T4" y="T5"/>
                </a:cxn>
                <a:cxn ang="0">
                  <a:pos x="T6" y="T7"/>
                </a:cxn>
                <a:cxn ang="0">
                  <a:pos x="T8" y="T9"/>
                </a:cxn>
                <a:cxn ang="0">
                  <a:pos x="T10" y="T11"/>
                </a:cxn>
              </a:cxnLst>
              <a:rect l="0" t="0" r="r" b="b"/>
              <a:pathLst>
                <a:path w="2217" h="724">
                  <a:moveTo>
                    <a:pt x="1783" y="724"/>
                  </a:moveTo>
                  <a:lnTo>
                    <a:pt x="2217" y="530"/>
                  </a:lnTo>
                  <a:lnTo>
                    <a:pt x="1108" y="0"/>
                  </a:lnTo>
                  <a:lnTo>
                    <a:pt x="0" y="530"/>
                  </a:lnTo>
                  <a:lnTo>
                    <a:pt x="431" y="724"/>
                  </a:lnTo>
                  <a:lnTo>
                    <a:pt x="1783" y="72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 name="îşliďe">
              <a:extLst>
                <a:ext uri="{FF2B5EF4-FFF2-40B4-BE49-F238E27FC236}">
                  <a16:creationId xmlns:a16="http://schemas.microsoft.com/office/drawing/2014/main" id="{7AC15A5E-DD07-3431-E3F7-62AE35B0CC32}"/>
                </a:ext>
              </a:extLst>
            </p:cNvPr>
            <p:cNvSpPr/>
            <p:nvPr/>
          </p:nvSpPr>
          <p:spPr bwMode="auto">
            <a:xfrm>
              <a:off x="4184650" y="1123950"/>
              <a:ext cx="3822700" cy="1329417"/>
            </a:xfrm>
            <a:custGeom>
              <a:avLst/>
              <a:gdLst>
                <a:gd name="T0" fmla="*/ 774 w 965"/>
                <a:gd name="T1" fmla="*/ 336 h 336"/>
                <a:gd name="T2" fmla="*/ 957 w 965"/>
                <a:gd name="T3" fmla="*/ 253 h 336"/>
                <a:gd name="T4" fmla="*/ 965 w 965"/>
                <a:gd name="T5" fmla="*/ 240 h 336"/>
                <a:gd name="T6" fmla="*/ 957 w 965"/>
                <a:gd name="T7" fmla="*/ 226 h 336"/>
                <a:gd name="T8" fmla="*/ 489 w 965"/>
                <a:gd name="T9" fmla="*/ 2 h 336"/>
                <a:gd name="T10" fmla="*/ 476 w 965"/>
                <a:gd name="T11" fmla="*/ 2 h 336"/>
                <a:gd name="T12" fmla="*/ 8 w 965"/>
                <a:gd name="T13" fmla="*/ 226 h 336"/>
                <a:gd name="T14" fmla="*/ 0 w 965"/>
                <a:gd name="T15" fmla="*/ 240 h 336"/>
                <a:gd name="T16" fmla="*/ 9 w 965"/>
                <a:gd name="T17" fmla="*/ 253 h 336"/>
                <a:gd name="T18" fmla="*/ 191 w 965"/>
                <a:gd name="T19" fmla="*/ 336 h 336"/>
                <a:gd name="T20" fmla="*/ 203 w 965"/>
                <a:gd name="T21" fmla="*/ 309 h 336"/>
                <a:gd name="T22" fmla="*/ 50 w 965"/>
                <a:gd name="T23" fmla="*/ 239 h 336"/>
                <a:gd name="T24" fmla="*/ 483 w 965"/>
                <a:gd name="T25" fmla="*/ 32 h 336"/>
                <a:gd name="T26" fmla="*/ 916 w 965"/>
                <a:gd name="T27" fmla="*/ 239 h 336"/>
                <a:gd name="T28" fmla="*/ 762 w 965"/>
                <a:gd name="T29" fmla="*/ 309 h 336"/>
                <a:gd name="T30" fmla="*/ 774 w 965"/>
                <a:gd name="T31" fmla="*/ 336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65" h="336">
                  <a:moveTo>
                    <a:pt x="774" y="336"/>
                  </a:moveTo>
                  <a:cubicBezTo>
                    <a:pt x="957" y="253"/>
                    <a:pt x="957" y="253"/>
                    <a:pt x="957" y="253"/>
                  </a:cubicBezTo>
                  <a:cubicBezTo>
                    <a:pt x="962" y="251"/>
                    <a:pt x="965" y="245"/>
                    <a:pt x="965" y="240"/>
                  </a:cubicBezTo>
                  <a:cubicBezTo>
                    <a:pt x="965" y="234"/>
                    <a:pt x="962" y="229"/>
                    <a:pt x="957" y="226"/>
                  </a:cubicBezTo>
                  <a:cubicBezTo>
                    <a:pt x="489" y="2"/>
                    <a:pt x="489" y="2"/>
                    <a:pt x="489" y="2"/>
                  </a:cubicBezTo>
                  <a:cubicBezTo>
                    <a:pt x="485" y="0"/>
                    <a:pt x="480" y="0"/>
                    <a:pt x="476" y="2"/>
                  </a:cubicBezTo>
                  <a:cubicBezTo>
                    <a:pt x="8" y="226"/>
                    <a:pt x="8" y="226"/>
                    <a:pt x="8" y="226"/>
                  </a:cubicBezTo>
                  <a:cubicBezTo>
                    <a:pt x="3" y="229"/>
                    <a:pt x="0" y="234"/>
                    <a:pt x="0" y="240"/>
                  </a:cubicBezTo>
                  <a:cubicBezTo>
                    <a:pt x="0" y="245"/>
                    <a:pt x="3" y="251"/>
                    <a:pt x="9" y="253"/>
                  </a:cubicBezTo>
                  <a:cubicBezTo>
                    <a:pt x="191" y="336"/>
                    <a:pt x="191" y="336"/>
                    <a:pt x="191" y="336"/>
                  </a:cubicBezTo>
                  <a:cubicBezTo>
                    <a:pt x="203" y="309"/>
                    <a:pt x="203" y="309"/>
                    <a:pt x="203" y="309"/>
                  </a:cubicBezTo>
                  <a:cubicBezTo>
                    <a:pt x="50" y="239"/>
                    <a:pt x="50" y="239"/>
                    <a:pt x="50" y="239"/>
                  </a:cubicBezTo>
                  <a:cubicBezTo>
                    <a:pt x="483" y="32"/>
                    <a:pt x="483" y="32"/>
                    <a:pt x="483" y="32"/>
                  </a:cubicBezTo>
                  <a:cubicBezTo>
                    <a:pt x="916" y="239"/>
                    <a:pt x="916" y="239"/>
                    <a:pt x="916" y="239"/>
                  </a:cubicBezTo>
                  <a:cubicBezTo>
                    <a:pt x="762" y="309"/>
                    <a:pt x="762" y="309"/>
                    <a:pt x="762" y="309"/>
                  </a:cubicBezTo>
                  <a:cubicBezTo>
                    <a:pt x="774" y="336"/>
                    <a:pt x="774" y="336"/>
                    <a:pt x="774" y="336"/>
                  </a:cubicBezTo>
                </a:path>
              </a:pathLst>
            </a:custGeom>
            <a:solidFill>
              <a:srgbClr val="5E606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 name="i$ḻiḑé">
              <a:extLst>
                <a:ext uri="{FF2B5EF4-FFF2-40B4-BE49-F238E27FC236}">
                  <a16:creationId xmlns:a16="http://schemas.microsoft.com/office/drawing/2014/main" id="{C9A88432-5B89-8384-8AC1-5A08970A727D}"/>
                </a:ext>
              </a:extLst>
            </p:cNvPr>
            <p:cNvSpPr/>
            <p:nvPr/>
          </p:nvSpPr>
          <p:spPr bwMode="auto">
            <a:xfrm>
              <a:off x="5544167" y="1388161"/>
              <a:ext cx="1128751" cy="356184"/>
            </a:xfrm>
            <a:custGeom>
              <a:avLst/>
              <a:gdLst>
                <a:gd name="T0" fmla="*/ 276 w 285"/>
                <a:gd name="T1" fmla="*/ 65 h 90"/>
                <a:gd name="T2" fmla="*/ 145 w 285"/>
                <a:gd name="T3" fmla="*/ 2 h 90"/>
                <a:gd name="T4" fmla="*/ 135 w 285"/>
                <a:gd name="T5" fmla="*/ 2 h 90"/>
                <a:gd name="T6" fmla="*/ 9 w 285"/>
                <a:gd name="T7" fmla="*/ 62 h 90"/>
                <a:gd name="T8" fmla="*/ 3 w 285"/>
                <a:gd name="T9" fmla="*/ 79 h 90"/>
                <a:gd name="T10" fmla="*/ 20 w 285"/>
                <a:gd name="T11" fmla="*/ 84 h 90"/>
                <a:gd name="T12" fmla="*/ 140 w 285"/>
                <a:gd name="T13" fmla="*/ 27 h 90"/>
                <a:gd name="T14" fmla="*/ 266 w 285"/>
                <a:gd name="T15" fmla="*/ 87 h 90"/>
                <a:gd name="T16" fmla="*/ 282 w 285"/>
                <a:gd name="T17" fmla="*/ 81 h 90"/>
                <a:gd name="T18" fmla="*/ 276 w 285"/>
                <a:gd name="T19" fmla="*/ 65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5" h="90">
                  <a:moveTo>
                    <a:pt x="276" y="65"/>
                  </a:moveTo>
                  <a:cubicBezTo>
                    <a:pt x="145" y="2"/>
                    <a:pt x="145" y="2"/>
                    <a:pt x="145" y="2"/>
                  </a:cubicBezTo>
                  <a:cubicBezTo>
                    <a:pt x="142" y="0"/>
                    <a:pt x="138" y="0"/>
                    <a:pt x="135" y="2"/>
                  </a:cubicBezTo>
                  <a:cubicBezTo>
                    <a:pt x="9" y="62"/>
                    <a:pt x="9" y="62"/>
                    <a:pt x="9" y="62"/>
                  </a:cubicBezTo>
                  <a:cubicBezTo>
                    <a:pt x="3" y="65"/>
                    <a:pt x="0" y="72"/>
                    <a:pt x="3" y="79"/>
                  </a:cubicBezTo>
                  <a:cubicBezTo>
                    <a:pt x="6" y="85"/>
                    <a:pt x="14" y="87"/>
                    <a:pt x="20" y="84"/>
                  </a:cubicBezTo>
                  <a:cubicBezTo>
                    <a:pt x="140" y="27"/>
                    <a:pt x="140" y="27"/>
                    <a:pt x="140" y="27"/>
                  </a:cubicBezTo>
                  <a:cubicBezTo>
                    <a:pt x="266" y="87"/>
                    <a:pt x="266" y="87"/>
                    <a:pt x="266" y="87"/>
                  </a:cubicBezTo>
                  <a:cubicBezTo>
                    <a:pt x="272" y="90"/>
                    <a:pt x="279" y="87"/>
                    <a:pt x="282" y="81"/>
                  </a:cubicBezTo>
                  <a:cubicBezTo>
                    <a:pt x="285" y="75"/>
                    <a:pt x="283" y="68"/>
                    <a:pt x="276" y="65"/>
                  </a:cubicBezTo>
                </a:path>
              </a:pathLst>
            </a:custGeom>
            <a:solidFill>
              <a:srgbClr val="5E606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 name="íṡľîḋê">
              <a:extLst>
                <a:ext uri="{FF2B5EF4-FFF2-40B4-BE49-F238E27FC236}">
                  <a16:creationId xmlns:a16="http://schemas.microsoft.com/office/drawing/2014/main" id="{9A67D81E-90B1-2B01-E37F-3CA16F2B085F}"/>
                </a:ext>
              </a:extLst>
            </p:cNvPr>
            <p:cNvSpPr/>
            <p:nvPr/>
          </p:nvSpPr>
          <p:spPr bwMode="auto">
            <a:xfrm>
              <a:off x="5356878" y="1602206"/>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0" name="îşľîḋè">
              <a:extLst>
                <a:ext uri="{FF2B5EF4-FFF2-40B4-BE49-F238E27FC236}">
                  <a16:creationId xmlns:a16="http://schemas.microsoft.com/office/drawing/2014/main" id="{2D2C7D4A-710C-D858-D520-2A2D13CE45C7}"/>
                </a:ext>
              </a:extLst>
            </p:cNvPr>
            <p:cNvSpPr/>
            <p:nvPr/>
          </p:nvSpPr>
          <p:spPr bwMode="auto">
            <a:xfrm>
              <a:off x="5356878" y="1602206"/>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1" name="isľiḑé">
              <a:extLst>
                <a:ext uri="{FF2B5EF4-FFF2-40B4-BE49-F238E27FC236}">
                  <a16:creationId xmlns:a16="http://schemas.microsoft.com/office/drawing/2014/main" id="{D6DA3746-6719-7B9B-B16C-F006FC387182}"/>
                </a:ext>
              </a:extLst>
            </p:cNvPr>
            <p:cNvSpPr/>
            <p:nvPr/>
          </p:nvSpPr>
          <p:spPr bwMode="auto">
            <a:xfrm>
              <a:off x="4783306" y="1547023"/>
              <a:ext cx="2601978" cy="772567"/>
            </a:xfrm>
            <a:custGeom>
              <a:avLst/>
              <a:gdLst>
                <a:gd name="T0" fmla="*/ 328 w 657"/>
                <a:gd name="T1" fmla="*/ 0 h 195"/>
                <a:gd name="T2" fmla="*/ 320 w 657"/>
                <a:gd name="T3" fmla="*/ 2 h 195"/>
                <a:gd name="T4" fmla="*/ 165 w 657"/>
                <a:gd name="T5" fmla="*/ 76 h 195"/>
                <a:gd name="T6" fmla="*/ 159 w 657"/>
                <a:gd name="T7" fmla="*/ 93 h 195"/>
                <a:gd name="T8" fmla="*/ 27 w 657"/>
                <a:gd name="T9" fmla="*/ 156 h 195"/>
                <a:gd name="T10" fmla="*/ 13 w 657"/>
                <a:gd name="T11" fmla="*/ 164 h 195"/>
                <a:gd name="T12" fmla="*/ 0 w 657"/>
                <a:gd name="T13" fmla="*/ 178 h 195"/>
                <a:gd name="T14" fmla="*/ 38 w 657"/>
                <a:gd name="T15" fmla="*/ 195 h 195"/>
                <a:gd name="T16" fmla="*/ 42 w 657"/>
                <a:gd name="T17" fmla="*/ 191 h 195"/>
                <a:gd name="T18" fmla="*/ 43 w 657"/>
                <a:gd name="T19" fmla="*/ 188 h 195"/>
                <a:gd name="T20" fmla="*/ 84 w 657"/>
                <a:gd name="T21" fmla="*/ 153 h 195"/>
                <a:gd name="T22" fmla="*/ 216 w 657"/>
                <a:gd name="T23" fmla="*/ 107 h 195"/>
                <a:gd name="T24" fmla="*/ 332 w 657"/>
                <a:gd name="T25" fmla="*/ 98 h 195"/>
                <a:gd name="T26" fmla="*/ 479 w 657"/>
                <a:gd name="T27" fmla="*/ 114 h 195"/>
                <a:gd name="T28" fmla="*/ 587 w 657"/>
                <a:gd name="T29" fmla="*/ 158 h 195"/>
                <a:gd name="T30" fmla="*/ 621 w 657"/>
                <a:gd name="T31" fmla="*/ 190 h 195"/>
                <a:gd name="T32" fmla="*/ 626 w 657"/>
                <a:gd name="T33" fmla="*/ 195 h 195"/>
                <a:gd name="T34" fmla="*/ 657 w 657"/>
                <a:gd name="T35" fmla="*/ 181 h 195"/>
                <a:gd name="T36" fmla="*/ 643 w 657"/>
                <a:gd name="T37" fmla="*/ 164 h 195"/>
                <a:gd name="T38" fmla="*/ 630 w 657"/>
                <a:gd name="T39" fmla="*/ 156 h 195"/>
                <a:gd name="T40" fmla="*/ 504 w 657"/>
                <a:gd name="T41" fmla="*/ 96 h 195"/>
                <a:gd name="T42" fmla="*/ 498 w 657"/>
                <a:gd name="T43" fmla="*/ 79 h 195"/>
                <a:gd name="T44" fmla="*/ 337 w 657"/>
                <a:gd name="T45" fmla="*/ 2 h 195"/>
                <a:gd name="T46" fmla="*/ 328 w 657"/>
                <a:gd name="T47" fmla="*/ 0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57" h="195">
                  <a:moveTo>
                    <a:pt x="328" y="0"/>
                  </a:moveTo>
                  <a:cubicBezTo>
                    <a:pt x="325" y="0"/>
                    <a:pt x="322" y="1"/>
                    <a:pt x="320" y="2"/>
                  </a:cubicBezTo>
                  <a:cubicBezTo>
                    <a:pt x="165" y="76"/>
                    <a:pt x="165" y="76"/>
                    <a:pt x="165" y="76"/>
                  </a:cubicBezTo>
                  <a:cubicBezTo>
                    <a:pt x="159" y="79"/>
                    <a:pt x="156" y="86"/>
                    <a:pt x="159" y="93"/>
                  </a:cubicBezTo>
                  <a:cubicBezTo>
                    <a:pt x="27" y="156"/>
                    <a:pt x="27" y="156"/>
                    <a:pt x="27" y="156"/>
                  </a:cubicBezTo>
                  <a:cubicBezTo>
                    <a:pt x="22" y="158"/>
                    <a:pt x="17" y="161"/>
                    <a:pt x="13" y="164"/>
                  </a:cubicBezTo>
                  <a:cubicBezTo>
                    <a:pt x="7" y="168"/>
                    <a:pt x="3" y="173"/>
                    <a:pt x="0" y="178"/>
                  </a:cubicBezTo>
                  <a:cubicBezTo>
                    <a:pt x="38" y="195"/>
                    <a:pt x="38" y="195"/>
                    <a:pt x="38" y="195"/>
                  </a:cubicBezTo>
                  <a:cubicBezTo>
                    <a:pt x="39" y="194"/>
                    <a:pt x="40" y="192"/>
                    <a:pt x="42" y="191"/>
                  </a:cubicBezTo>
                  <a:cubicBezTo>
                    <a:pt x="42" y="190"/>
                    <a:pt x="43" y="189"/>
                    <a:pt x="43" y="188"/>
                  </a:cubicBezTo>
                  <a:cubicBezTo>
                    <a:pt x="53" y="175"/>
                    <a:pt x="67" y="163"/>
                    <a:pt x="84" y="153"/>
                  </a:cubicBezTo>
                  <a:cubicBezTo>
                    <a:pt x="117" y="132"/>
                    <a:pt x="163" y="117"/>
                    <a:pt x="216" y="107"/>
                  </a:cubicBezTo>
                  <a:cubicBezTo>
                    <a:pt x="252" y="101"/>
                    <a:pt x="291" y="98"/>
                    <a:pt x="332" y="98"/>
                  </a:cubicBezTo>
                  <a:cubicBezTo>
                    <a:pt x="385" y="98"/>
                    <a:pt x="435" y="104"/>
                    <a:pt x="479" y="114"/>
                  </a:cubicBezTo>
                  <a:cubicBezTo>
                    <a:pt x="523" y="125"/>
                    <a:pt x="560" y="140"/>
                    <a:pt x="587" y="158"/>
                  </a:cubicBezTo>
                  <a:cubicBezTo>
                    <a:pt x="601" y="168"/>
                    <a:pt x="612" y="178"/>
                    <a:pt x="621" y="190"/>
                  </a:cubicBezTo>
                  <a:cubicBezTo>
                    <a:pt x="623" y="192"/>
                    <a:pt x="624" y="193"/>
                    <a:pt x="626" y="195"/>
                  </a:cubicBezTo>
                  <a:cubicBezTo>
                    <a:pt x="657" y="181"/>
                    <a:pt x="657" y="181"/>
                    <a:pt x="657" y="181"/>
                  </a:cubicBezTo>
                  <a:cubicBezTo>
                    <a:pt x="654" y="174"/>
                    <a:pt x="650" y="168"/>
                    <a:pt x="643" y="164"/>
                  </a:cubicBezTo>
                  <a:cubicBezTo>
                    <a:pt x="639" y="161"/>
                    <a:pt x="634" y="158"/>
                    <a:pt x="630" y="156"/>
                  </a:cubicBezTo>
                  <a:cubicBezTo>
                    <a:pt x="504" y="96"/>
                    <a:pt x="504" y="96"/>
                    <a:pt x="504" y="96"/>
                  </a:cubicBezTo>
                  <a:cubicBezTo>
                    <a:pt x="507" y="90"/>
                    <a:pt x="505" y="82"/>
                    <a:pt x="498" y="79"/>
                  </a:cubicBezTo>
                  <a:cubicBezTo>
                    <a:pt x="337" y="2"/>
                    <a:pt x="337" y="2"/>
                    <a:pt x="337" y="2"/>
                  </a:cubicBezTo>
                  <a:cubicBezTo>
                    <a:pt x="334" y="1"/>
                    <a:pt x="331" y="0"/>
                    <a:pt x="328" y="0"/>
                  </a:cubicBezTo>
                </a:path>
              </a:pathLst>
            </a:custGeom>
            <a:solidFill>
              <a:srgbClr val="84868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2" name="îṧliḍê">
              <a:extLst>
                <a:ext uri="{FF2B5EF4-FFF2-40B4-BE49-F238E27FC236}">
                  <a16:creationId xmlns:a16="http://schemas.microsoft.com/office/drawing/2014/main" id="{012C9BA9-FCFA-EF8C-44AD-71FA875F1C60}"/>
                </a:ext>
              </a:extLst>
            </p:cNvPr>
            <p:cNvSpPr/>
            <p:nvPr/>
          </p:nvSpPr>
          <p:spPr bwMode="auto">
            <a:xfrm>
              <a:off x="4774945" y="2252701"/>
              <a:ext cx="2618700" cy="81939"/>
            </a:xfrm>
            <a:custGeom>
              <a:avLst/>
              <a:gdLst>
                <a:gd name="T0" fmla="*/ 659 w 661"/>
                <a:gd name="T1" fmla="*/ 3 h 21"/>
                <a:gd name="T2" fmla="*/ 628 w 661"/>
                <a:gd name="T3" fmla="*/ 17 h 21"/>
                <a:gd name="T4" fmla="*/ 631 w 661"/>
                <a:gd name="T5" fmla="*/ 21 h 21"/>
                <a:gd name="T6" fmla="*/ 661 w 661"/>
                <a:gd name="T7" fmla="*/ 8 h 21"/>
                <a:gd name="T8" fmla="*/ 659 w 661"/>
                <a:gd name="T9" fmla="*/ 3 h 21"/>
                <a:gd name="T10" fmla="*/ 2 w 661"/>
                <a:gd name="T11" fmla="*/ 0 h 21"/>
                <a:gd name="T12" fmla="*/ 0 w 661"/>
                <a:gd name="T13" fmla="*/ 5 h 21"/>
                <a:gd name="T14" fmla="*/ 36 w 661"/>
                <a:gd name="T15" fmla="*/ 21 h 21"/>
                <a:gd name="T16" fmla="*/ 40 w 661"/>
                <a:gd name="T17" fmla="*/ 17 h 21"/>
                <a:gd name="T18" fmla="*/ 2 w 661"/>
                <a:gd name="T19"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61" h="21">
                  <a:moveTo>
                    <a:pt x="659" y="3"/>
                  </a:moveTo>
                  <a:cubicBezTo>
                    <a:pt x="628" y="17"/>
                    <a:pt x="628" y="17"/>
                    <a:pt x="628" y="17"/>
                  </a:cubicBezTo>
                  <a:cubicBezTo>
                    <a:pt x="629" y="18"/>
                    <a:pt x="630" y="20"/>
                    <a:pt x="631" y="21"/>
                  </a:cubicBezTo>
                  <a:cubicBezTo>
                    <a:pt x="661" y="8"/>
                    <a:pt x="661" y="8"/>
                    <a:pt x="661" y="8"/>
                  </a:cubicBezTo>
                  <a:cubicBezTo>
                    <a:pt x="660" y="6"/>
                    <a:pt x="660" y="4"/>
                    <a:pt x="659" y="3"/>
                  </a:cubicBezTo>
                  <a:moveTo>
                    <a:pt x="2" y="0"/>
                  </a:moveTo>
                  <a:cubicBezTo>
                    <a:pt x="2" y="2"/>
                    <a:pt x="1" y="3"/>
                    <a:pt x="0" y="5"/>
                  </a:cubicBezTo>
                  <a:cubicBezTo>
                    <a:pt x="36" y="21"/>
                    <a:pt x="36" y="21"/>
                    <a:pt x="36" y="21"/>
                  </a:cubicBezTo>
                  <a:cubicBezTo>
                    <a:pt x="37" y="20"/>
                    <a:pt x="38" y="18"/>
                    <a:pt x="40" y="17"/>
                  </a:cubicBezTo>
                  <a:cubicBezTo>
                    <a:pt x="2" y="0"/>
                    <a:pt x="2" y="0"/>
                    <a:pt x="2" y="0"/>
                  </a:cubicBezTo>
                </a:path>
              </a:pathLst>
            </a:custGeom>
            <a:solidFill>
              <a:srgbClr val="50515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3" name="iśļíḍê">
              <a:extLst>
                <a:ext uri="{FF2B5EF4-FFF2-40B4-BE49-F238E27FC236}">
                  <a16:creationId xmlns:a16="http://schemas.microsoft.com/office/drawing/2014/main" id="{59AA99D5-D4E8-4063-75AB-0F3931116FD7}"/>
                </a:ext>
              </a:extLst>
            </p:cNvPr>
            <p:cNvSpPr/>
            <p:nvPr/>
          </p:nvSpPr>
          <p:spPr bwMode="auto">
            <a:xfrm>
              <a:off x="4950528" y="1990161"/>
              <a:ext cx="2292617" cy="1061862"/>
            </a:xfrm>
            <a:custGeom>
              <a:avLst/>
              <a:gdLst>
                <a:gd name="T0" fmla="*/ 0 w 579"/>
                <a:gd name="T1" fmla="*/ 268 h 268"/>
                <a:gd name="T2" fmla="*/ 0 w 579"/>
                <a:gd name="T3" fmla="*/ 121 h 268"/>
                <a:gd name="T4" fmla="*/ 290 w 579"/>
                <a:gd name="T5" fmla="*/ 0 h 268"/>
                <a:gd name="T6" fmla="*/ 579 w 579"/>
                <a:gd name="T7" fmla="*/ 121 h 268"/>
                <a:gd name="T8" fmla="*/ 579 w 579"/>
                <a:gd name="T9" fmla="*/ 268 h 268"/>
                <a:gd name="T10" fmla="*/ 0 w 579"/>
                <a:gd name="T11" fmla="*/ 268 h 268"/>
              </a:gdLst>
              <a:ahLst/>
              <a:cxnLst>
                <a:cxn ang="0">
                  <a:pos x="T0" y="T1"/>
                </a:cxn>
                <a:cxn ang="0">
                  <a:pos x="T2" y="T3"/>
                </a:cxn>
                <a:cxn ang="0">
                  <a:pos x="T4" y="T5"/>
                </a:cxn>
                <a:cxn ang="0">
                  <a:pos x="T6" y="T7"/>
                </a:cxn>
                <a:cxn ang="0">
                  <a:pos x="T8" y="T9"/>
                </a:cxn>
                <a:cxn ang="0">
                  <a:pos x="T10" y="T11"/>
                </a:cxn>
              </a:cxnLst>
              <a:rect l="0" t="0" r="r" b="b"/>
              <a:pathLst>
                <a:path w="579" h="268">
                  <a:moveTo>
                    <a:pt x="0" y="268"/>
                  </a:moveTo>
                  <a:cubicBezTo>
                    <a:pt x="0" y="121"/>
                    <a:pt x="0" y="121"/>
                    <a:pt x="0" y="121"/>
                  </a:cubicBezTo>
                  <a:cubicBezTo>
                    <a:pt x="0" y="54"/>
                    <a:pt x="130" y="0"/>
                    <a:pt x="290" y="0"/>
                  </a:cubicBezTo>
                  <a:cubicBezTo>
                    <a:pt x="449" y="0"/>
                    <a:pt x="579" y="54"/>
                    <a:pt x="579" y="121"/>
                  </a:cubicBezTo>
                  <a:cubicBezTo>
                    <a:pt x="579" y="268"/>
                    <a:pt x="579" y="268"/>
                    <a:pt x="579" y="268"/>
                  </a:cubicBezTo>
                  <a:cubicBezTo>
                    <a:pt x="0" y="268"/>
                    <a:pt x="0" y="268"/>
                    <a:pt x="0" y="268"/>
                  </a:cubicBezTo>
                </a:path>
              </a:pathLst>
            </a:custGeom>
            <a:solidFill>
              <a:srgbClr val="9C9E9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4" name="ïşlîďe">
              <a:extLst>
                <a:ext uri="{FF2B5EF4-FFF2-40B4-BE49-F238E27FC236}">
                  <a16:creationId xmlns:a16="http://schemas.microsoft.com/office/drawing/2014/main" id="{DBFF1AF3-31D2-744C-D0A6-D46345BBDC38}"/>
                </a:ext>
              </a:extLst>
            </p:cNvPr>
            <p:cNvSpPr/>
            <p:nvPr/>
          </p:nvSpPr>
          <p:spPr bwMode="auto">
            <a:xfrm>
              <a:off x="4890328" y="1934978"/>
              <a:ext cx="2411344" cy="1117044"/>
            </a:xfrm>
            <a:custGeom>
              <a:avLst/>
              <a:gdLst>
                <a:gd name="T0" fmla="*/ 30 w 609"/>
                <a:gd name="T1" fmla="*/ 282 h 282"/>
                <a:gd name="T2" fmla="*/ 30 w 609"/>
                <a:gd name="T3" fmla="*/ 135 h 282"/>
                <a:gd name="T4" fmla="*/ 34 w 609"/>
                <a:gd name="T5" fmla="*/ 117 h 282"/>
                <a:gd name="T6" fmla="*/ 66 w 609"/>
                <a:gd name="T7" fmla="*/ 85 h 282"/>
                <a:gd name="T8" fmla="*/ 164 w 609"/>
                <a:gd name="T9" fmla="*/ 45 h 282"/>
                <a:gd name="T10" fmla="*/ 305 w 609"/>
                <a:gd name="T11" fmla="*/ 29 h 282"/>
                <a:gd name="T12" fmla="*/ 415 w 609"/>
                <a:gd name="T13" fmla="*/ 38 h 282"/>
                <a:gd name="T14" fmla="*/ 537 w 609"/>
                <a:gd name="T15" fmla="*/ 80 h 282"/>
                <a:gd name="T16" fmla="*/ 569 w 609"/>
                <a:gd name="T17" fmla="*/ 108 h 282"/>
                <a:gd name="T18" fmla="*/ 577 w 609"/>
                <a:gd name="T19" fmla="*/ 122 h 282"/>
                <a:gd name="T20" fmla="*/ 579 w 609"/>
                <a:gd name="T21" fmla="*/ 135 h 282"/>
                <a:gd name="T22" fmla="*/ 579 w 609"/>
                <a:gd name="T23" fmla="*/ 282 h 282"/>
                <a:gd name="T24" fmla="*/ 609 w 609"/>
                <a:gd name="T25" fmla="*/ 282 h 282"/>
                <a:gd name="T26" fmla="*/ 609 w 609"/>
                <a:gd name="T27" fmla="*/ 135 h 282"/>
                <a:gd name="T28" fmla="*/ 601 w 609"/>
                <a:gd name="T29" fmla="*/ 104 h 282"/>
                <a:gd name="T30" fmla="*/ 560 w 609"/>
                <a:gd name="T31" fmla="*/ 60 h 282"/>
                <a:gd name="T32" fmla="*/ 452 w 609"/>
                <a:gd name="T33" fmla="*/ 16 h 282"/>
                <a:gd name="T34" fmla="*/ 305 w 609"/>
                <a:gd name="T35" fmla="*/ 0 h 282"/>
                <a:gd name="T36" fmla="*/ 189 w 609"/>
                <a:gd name="T37" fmla="*/ 9 h 282"/>
                <a:gd name="T38" fmla="*/ 57 w 609"/>
                <a:gd name="T39" fmla="*/ 55 h 282"/>
                <a:gd name="T40" fmla="*/ 16 w 609"/>
                <a:gd name="T41" fmla="*/ 90 h 282"/>
                <a:gd name="T42" fmla="*/ 5 w 609"/>
                <a:gd name="T43" fmla="*/ 112 h 282"/>
                <a:gd name="T44" fmla="*/ 0 w 609"/>
                <a:gd name="T45" fmla="*/ 135 h 282"/>
                <a:gd name="T46" fmla="*/ 0 w 609"/>
                <a:gd name="T47" fmla="*/ 282 h 282"/>
                <a:gd name="T48" fmla="*/ 30 w 609"/>
                <a:gd name="T49" fmla="*/ 28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09" h="282">
                  <a:moveTo>
                    <a:pt x="30" y="282"/>
                  </a:moveTo>
                  <a:cubicBezTo>
                    <a:pt x="30" y="135"/>
                    <a:pt x="30" y="135"/>
                    <a:pt x="30" y="135"/>
                  </a:cubicBezTo>
                  <a:cubicBezTo>
                    <a:pt x="30" y="129"/>
                    <a:pt x="31" y="123"/>
                    <a:pt x="34" y="117"/>
                  </a:cubicBezTo>
                  <a:cubicBezTo>
                    <a:pt x="40" y="107"/>
                    <a:pt x="50" y="95"/>
                    <a:pt x="66" y="85"/>
                  </a:cubicBezTo>
                  <a:cubicBezTo>
                    <a:pt x="89" y="69"/>
                    <a:pt x="123" y="55"/>
                    <a:pt x="164" y="45"/>
                  </a:cubicBezTo>
                  <a:cubicBezTo>
                    <a:pt x="205" y="35"/>
                    <a:pt x="253" y="29"/>
                    <a:pt x="305" y="29"/>
                  </a:cubicBezTo>
                  <a:cubicBezTo>
                    <a:pt x="344" y="29"/>
                    <a:pt x="381" y="33"/>
                    <a:pt x="415" y="38"/>
                  </a:cubicBezTo>
                  <a:cubicBezTo>
                    <a:pt x="465" y="47"/>
                    <a:pt x="508" y="62"/>
                    <a:pt x="537" y="80"/>
                  </a:cubicBezTo>
                  <a:cubicBezTo>
                    <a:pt x="551" y="89"/>
                    <a:pt x="562" y="99"/>
                    <a:pt x="569" y="108"/>
                  </a:cubicBezTo>
                  <a:cubicBezTo>
                    <a:pt x="573" y="113"/>
                    <a:pt x="575" y="117"/>
                    <a:pt x="577" y="122"/>
                  </a:cubicBezTo>
                  <a:cubicBezTo>
                    <a:pt x="578" y="126"/>
                    <a:pt x="579" y="131"/>
                    <a:pt x="579" y="135"/>
                  </a:cubicBezTo>
                  <a:cubicBezTo>
                    <a:pt x="579" y="282"/>
                    <a:pt x="579" y="282"/>
                    <a:pt x="579" y="282"/>
                  </a:cubicBezTo>
                  <a:cubicBezTo>
                    <a:pt x="609" y="282"/>
                    <a:pt x="609" y="282"/>
                    <a:pt x="609" y="282"/>
                  </a:cubicBezTo>
                  <a:cubicBezTo>
                    <a:pt x="609" y="135"/>
                    <a:pt x="609" y="135"/>
                    <a:pt x="609" y="135"/>
                  </a:cubicBezTo>
                  <a:cubicBezTo>
                    <a:pt x="609" y="124"/>
                    <a:pt x="606" y="114"/>
                    <a:pt x="601" y="104"/>
                  </a:cubicBezTo>
                  <a:cubicBezTo>
                    <a:pt x="593" y="87"/>
                    <a:pt x="579" y="73"/>
                    <a:pt x="560" y="60"/>
                  </a:cubicBezTo>
                  <a:cubicBezTo>
                    <a:pt x="533" y="42"/>
                    <a:pt x="496" y="27"/>
                    <a:pt x="452" y="16"/>
                  </a:cubicBezTo>
                  <a:cubicBezTo>
                    <a:pt x="408" y="6"/>
                    <a:pt x="358" y="0"/>
                    <a:pt x="305" y="0"/>
                  </a:cubicBezTo>
                  <a:cubicBezTo>
                    <a:pt x="264" y="0"/>
                    <a:pt x="225" y="3"/>
                    <a:pt x="189" y="9"/>
                  </a:cubicBezTo>
                  <a:cubicBezTo>
                    <a:pt x="136" y="19"/>
                    <a:pt x="90" y="34"/>
                    <a:pt x="57" y="55"/>
                  </a:cubicBezTo>
                  <a:cubicBezTo>
                    <a:pt x="40" y="65"/>
                    <a:pt x="26" y="77"/>
                    <a:pt x="16" y="90"/>
                  </a:cubicBezTo>
                  <a:cubicBezTo>
                    <a:pt x="11" y="97"/>
                    <a:pt x="7" y="104"/>
                    <a:pt x="5" y="112"/>
                  </a:cubicBezTo>
                  <a:cubicBezTo>
                    <a:pt x="2" y="119"/>
                    <a:pt x="0" y="127"/>
                    <a:pt x="0" y="135"/>
                  </a:cubicBezTo>
                  <a:cubicBezTo>
                    <a:pt x="0" y="282"/>
                    <a:pt x="0" y="282"/>
                    <a:pt x="0" y="282"/>
                  </a:cubicBezTo>
                  <a:cubicBezTo>
                    <a:pt x="30" y="282"/>
                    <a:pt x="30" y="282"/>
                    <a:pt x="30" y="282"/>
                  </a:cubicBezTo>
                </a:path>
              </a:pathLst>
            </a:custGeom>
            <a:solidFill>
              <a:srgbClr val="5E606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 name="îṣliḋê">
              <a:extLst>
                <a:ext uri="{FF2B5EF4-FFF2-40B4-BE49-F238E27FC236}">
                  <a16:creationId xmlns:a16="http://schemas.microsoft.com/office/drawing/2014/main" id="{B23BE6A9-581F-96E9-19B4-B1075222ECE2}"/>
                </a:ext>
              </a:extLst>
            </p:cNvPr>
            <p:cNvSpPr/>
            <p:nvPr/>
          </p:nvSpPr>
          <p:spPr bwMode="auto">
            <a:xfrm>
              <a:off x="4950528" y="2667412"/>
              <a:ext cx="2292617" cy="787617"/>
            </a:xfrm>
            <a:prstGeom prst="ellipse">
              <a:avLst/>
            </a:prstGeom>
            <a:solidFill>
              <a:srgbClr val="9C9E9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 name="iSļîdé">
              <a:extLst>
                <a:ext uri="{FF2B5EF4-FFF2-40B4-BE49-F238E27FC236}">
                  <a16:creationId xmlns:a16="http://schemas.microsoft.com/office/drawing/2014/main" id="{733EF4B6-88AC-2286-EFBF-152B04EA35FD}"/>
                </a:ext>
              </a:extLst>
            </p:cNvPr>
            <p:cNvSpPr/>
            <p:nvPr/>
          </p:nvSpPr>
          <p:spPr bwMode="auto">
            <a:xfrm>
              <a:off x="4893672" y="2612228"/>
              <a:ext cx="2404656" cy="899656"/>
            </a:xfrm>
            <a:custGeom>
              <a:avLst/>
              <a:gdLst>
                <a:gd name="T0" fmla="*/ 593 w 607"/>
                <a:gd name="T1" fmla="*/ 113 h 227"/>
                <a:gd name="T2" fmla="*/ 579 w 607"/>
                <a:gd name="T3" fmla="*/ 113 h 227"/>
                <a:gd name="T4" fmla="*/ 575 w 607"/>
                <a:gd name="T5" fmla="*/ 126 h 227"/>
                <a:gd name="T6" fmla="*/ 564 w 607"/>
                <a:gd name="T7" fmla="*/ 139 h 227"/>
                <a:gd name="T8" fmla="*/ 525 w 607"/>
                <a:gd name="T9" fmla="*/ 162 h 227"/>
                <a:gd name="T10" fmla="*/ 429 w 607"/>
                <a:gd name="T11" fmla="*/ 189 h 227"/>
                <a:gd name="T12" fmla="*/ 304 w 607"/>
                <a:gd name="T13" fmla="*/ 199 h 227"/>
                <a:gd name="T14" fmla="*/ 104 w 607"/>
                <a:gd name="T15" fmla="*/ 171 h 227"/>
                <a:gd name="T16" fmla="*/ 46 w 607"/>
                <a:gd name="T17" fmla="*/ 141 h 227"/>
                <a:gd name="T18" fmla="*/ 32 w 607"/>
                <a:gd name="T19" fmla="*/ 126 h 227"/>
                <a:gd name="T20" fmla="*/ 28 w 607"/>
                <a:gd name="T21" fmla="*/ 113 h 227"/>
                <a:gd name="T22" fmla="*/ 32 w 607"/>
                <a:gd name="T23" fmla="*/ 101 h 227"/>
                <a:gd name="T24" fmla="*/ 44 w 607"/>
                <a:gd name="T25" fmla="*/ 88 h 227"/>
                <a:gd name="T26" fmla="*/ 83 w 607"/>
                <a:gd name="T27" fmla="*/ 64 h 227"/>
                <a:gd name="T28" fmla="*/ 178 w 607"/>
                <a:gd name="T29" fmla="*/ 38 h 227"/>
                <a:gd name="T30" fmla="*/ 304 w 607"/>
                <a:gd name="T31" fmla="*/ 28 h 227"/>
                <a:gd name="T32" fmla="*/ 504 w 607"/>
                <a:gd name="T33" fmla="*/ 56 h 227"/>
                <a:gd name="T34" fmla="*/ 561 w 607"/>
                <a:gd name="T35" fmla="*/ 86 h 227"/>
                <a:gd name="T36" fmla="*/ 575 w 607"/>
                <a:gd name="T37" fmla="*/ 101 h 227"/>
                <a:gd name="T38" fmla="*/ 579 w 607"/>
                <a:gd name="T39" fmla="*/ 113 h 227"/>
                <a:gd name="T40" fmla="*/ 593 w 607"/>
                <a:gd name="T41" fmla="*/ 113 h 227"/>
                <a:gd name="T42" fmla="*/ 607 w 607"/>
                <a:gd name="T43" fmla="*/ 113 h 227"/>
                <a:gd name="T44" fmla="*/ 599 w 607"/>
                <a:gd name="T45" fmla="*/ 86 h 227"/>
                <a:gd name="T46" fmla="*/ 582 w 607"/>
                <a:gd name="T47" fmla="*/ 66 h 227"/>
                <a:gd name="T48" fmla="*/ 536 w 607"/>
                <a:gd name="T49" fmla="*/ 38 h 227"/>
                <a:gd name="T50" fmla="*/ 434 w 607"/>
                <a:gd name="T51" fmla="*/ 10 h 227"/>
                <a:gd name="T52" fmla="*/ 304 w 607"/>
                <a:gd name="T53" fmla="*/ 0 h 227"/>
                <a:gd name="T54" fmla="*/ 94 w 607"/>
                <a:gd name="T55" fmla="*/ 30 h 227"/>
                <a:gd name="T56" fmla="*/ 28 w 607"/>
                <a:gd name="T57" fmla="*/ 64 h 227"/>
                <a:gd name="T58" fmla="*/ 8 w 607"/>
                <a:gd name="T59" fmla="*/ 86 h 227"/>
                <a:gd name="T60" fmla="*/ 0 w 607"/>
                <a:gd name="T61" fmla="*/ 113 h 227"/>
                <a:gd name="T62" fmla="*/ 8 w 607"/>
                <a:gd name="T63" fmla="*/ 141 h 227"/>
                <a:gd name="T64" fmla="*/ 25 w 607"/>
                <a:gd name="T65" fmla="*/ 161 h 227"/>
                <a:gd name="T66" fmla="*/ 71 w 607"/>
                <a:gd name="T67" fmla="*/ 188 h 227"/>
                <a:gd name="T68" fmla="*/ 173 w 607"/>
                <a:gd name="T69" fmla="*/ 217 h 227"/>
                <a:gd name="T70" fmla="*/ 304 w 607"/>
                <a:gd name="T71" fmla="*/ 227 h 227"/>
                <a:gd name="T72" fmla="*/ 513 w 607"/>
                <a:gd name="T73" fmla="*/ 197 h 227"/>
                <a:gd name="T74" fmla="*/ 579 w 607"/>
                <a:gd name="T75" fmla="*/ 163 h 227"/>
                <a:gd name="T76" fmla="*/ 599 w 607"/>
                <a:gd name="T77" fmla="*/ 141 h 227"/>
                <a:gd name="T78" fmla="*/ 607 w 607"/>
                <a:gd name="T79" fmla="*/ 113 h 227"/>
                <a:gd name="T80" fmla="*/ 593 w 607"/>
                <a:gd name="T81" fmla="*/ 113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07" h="227">
                  <a:moveTo>
                    <a:pt x="593" y="113"/>
                  </a:moveTo>
                  <a:cubicBezTo>
                    <a:pt x="579" y="113"/>
                    <a:pt x="579" y="113"/>
                    <a:pt x="579" y="113"/>
                  </a:cubicBezTo>
                  <a:cubicBezTo>
                    <a:pt x="579" y="118"/>
                    <a:pt x="578" y="122"/>
                    <a:pt x="575" y="126"/>
                  </a:cubicBezTo>
                  <a:cubicBezTo>
                    <a:pt x="572" y="130"/>
                    <a:pt x="569" y="135"/>
                    <a:pt x="564" y="139"/>
                  </a:cubicBezTo>
                  <a:cubicBezTo>
                    <a:pt x="555" y="147"/>
                    <a:pt x="541" y="155"/>
                    <a:pt x="525" y="162"/>
                  </a:cubicBezTo>
                  <a:cubicBezTo>
                    <a:pt x="499" y="173"/>
                    <a:pt x="467" y="183"/>
                    <a:pt x="429" y="189"/>
                  </a:cubicBezTo>
                  <a:cubicBezTo>
                    <a:pt x="391" y="195"/>
                    <a:pt x="349" y="199"/>
                    <a:pt x="304" y="199"/>
                  </a:cubicBezTo>
                  <a:cubicBezTo>
                    <a:pt x="225" y="199"/>
                    <a:pt x="154" y="188"/>
                    <a:pt x="104" y="171"/>
                  </a:cubicBezTo>
                  <a:cubicBezTo>
                    <a:pt x="79" y="162"/>
                    <a:pt x="59" y="152"/>
                    <a:pt x="46" y="141"/>
                  </a:cubicBezTo>
                  <a:cubicBezTo>
                    <a:pt x="40" y="136"/>
                    <a:pt x="35" y="131"/>
                    <a:pt x="32" y="126"/>
                  </a:cubicBezTo>
                  <a:cubicBezTo>
                    <a:pt x="30" y="122"/>
                    <a:pt x="28" y="118"/>
                    <a:pt x="28" y="113"/>
                  </a:cubicBezTo>
                  <a:cubicBezTo>
                    <a:pt x="28" y="109"/>
                    <a:pt x="30" y="105"/>
                    <a:pt x="32" y="101"/>
                  </a:cubicBezTo>
                  <a:cubicBezTo>
                    <a:pt x="35" y="96"/>
                    <a:pt x="38" y="92"/>
                    <a:pt x="44" y="88"/>
                  </a:cubicBezTo>
                  <a:cubicBezTo>
                    <a:pt x="53" y="80"/>
                    <a:pt x="66" y="72"/>
                    <a:pt x="83" y="64"/>
                  </a:cubicBezTo>
                  <a:cubicBezTo>
                    <a:pt x="108" y="54"/>
                    <a:pt x="141" y="44"/>
                    <a:pt x="178" y="38"/>
                  </a:cubicBezTo>
                  <a:cubicBezTo>
                    <a:pt x="216" y="32"/>
                    <a:pt x="258" y="28"/>
                    <a:pt x="304" y="28"/>
                  </a:cubicBezTo>
                  <a:cubicBezTo>
                    <a:pt x="382" y="28"/>
                    <a:pt x="453" y="39"/>
                    <a:pt x="504" y="56"/>
                  </a:cubicBezTo>
                  <a:cubicBezTo>
                    <a:pt x="529" y="65"/>
                    <a:pt x="549" y="75"/>
                    <a:pt x="561" y="86"/>
                  </a:cubicBezTo>
                  <a:cubicBezTo>
                    <a:pt x="568" y="91"/>
                    <a:pt x="572" y="96"/>
                    <a:pt x="575" y="101"/>
                  </a:cubicBezTo>
                  <a:cubicBezTo>
                    <a:pt x="578" y="105"/>
                    <a:pt x="579" y="109"/>
                    <a:pt x="579" y="113"/>
                  </a:cubicBezTo>
                  <a:cubicBezTo>
                    <a:pt x="593" y="113"/>
                    <a:pt x="593" y="113"/>
                    <a:pt x="593" y="113"/>
                  </a:cubicBezTo>
                  <a:cubicBezTo>
                    <a:pt x="607" y="113"/>
                    <a:pt x="607" y="113"/>
                    <a:pt x="607" y="113"/>
                  </a:cubicBezTo>
                  <a:cubicBezTo>
                    <a:pt x="607" y="104"/>
                    <a:pt x="604" y="94"/>
                    <a:pt x="599" y="86"/>
                  </a:cubicBezTo>
                  <a:cubicBezTo>
                    <a:pt x="595" y="79"/>
                    <a:pt x="589" y="72"/>
                    <a:pt x="582" y="66"/>
                  </a:cubicBezTo>
                  <a:cubicBezTo>
                    <a:pt x="570" y="56"/>
                    <a:pt x="554" y="47"/>
                    <a:pt x="536" y="38"/>
                  </a:cubicBezTo>
                  <a:cubicBezTo>
                    <a:pt x="508" y="26"/>
                    <a:pt x="473" y="17"/>
                    <a:pt x="434" y="10"/>
                  </a:cubicBezTo>
                  <a:cubicBezTo>
                    <a:pt x="394" y="3"/>
                    <a:pt x="350" y="0"/>
                    <a:pt x="304" y="0"/>
                  </a:cubicBezTo>
                  <a:cubicBezTo>
                    <a:pt x="222" y="0"/>
                    <a:pt x="149" y="11"/>
                    <a:pt x="94" y="30"/>
                  </a:cubicBezTo>
                  <a:cubicBezTo>
                    <a:pt x="67" y="39"/>
                    <a:pt x="45" y="50"/>
                    <a:pt x="28" y="64"/>
                  </a:cubicBezTo>
                  <a:cubicBezTo>
                    <a:pt x="20" y="70"/>
                    <a:pt x="13" y="78"/>
                    <a:pt x="8" y="86"/>
                  </a:cubicBezTo>
                  <a:cubicBezTo>
                    <a:pt x="3" y="94"/>
                    <a:pt x="0" y="104"/>
                    <a:pt x="0" y="113"/>
                  </a:cubicBezTo>
                  <a:cubicBezTo>
                    <a:pt x="0" y="123"/>
                    <a:pt x="3" y="132"/>
                    <a:pt x="8" y="141"/>
                  </a:cubicBezTo>
                  <a:cubicBezTo>
                    <a:pt x="12" y="148"/>
                    <a:pt x="18" y="155"/>
                    <a:pt x="25" y="161"/>
                  </a:cubicBezTo>
                  <a:cubicBezTo>
                    <a:pt x="37" y="171"/>
                    <a:pt x="53" y="180"/>
                    <a:pt x="71" y="188"/>
                  </a:cubicBezTo>
                  <a:cubicBezTo>
                    <a:pt x="99" y="201"/>
                    <a:pt x="134" y="210"/>
                    <a:pt x="173" y="217"/>
                  </a:cubicBezTo>
                  <a:cubicBezTo>
                    <a:pt x="213" y="224"/>
                    <a:pt x="257" y="227"/>
                    <a:pt x="304" y="227"/>
                  </a:cubicBezTo>
                  <a:cubicBezTo>
                    <a:pt x="385" y="227"/>
                    <a:pt x="458" y="216"/>
                    <a:pt x="513" y="197"/>
                  </a:cubicBezTo>
                  <a:cubicBezTo>
                    <a:pt x="540" y="188"/>
                    <a:pt x="563" y="177"/>
                    <a:pt x="579" y="163"/>
                  </a:cubicBezTo>
                  <a:cubicBezTo>
                    <a:pt x="587" y="156"/>
                    <a:pt x="594" y="149"/>
                    <a:pt x="599" y="141"/>
                  </a:cubicBezTo>
                  <a:cubicBezTo>
                    <a:pt x="604" y="132"/>
                    <a:pt x="607" y="123"/>
                    <a:pt x="607" y="113"/>
                  </a:cubicBezTo>
                  <a:cubicBezTo>
                    <a:pt x="593" y="113"/>
                    <a:pt x="593" y="113"/>
                    <a:pt x="593" y="113"/>
                  </a:cubicBezTo>
                </a:path>
              </a:pathLst>
            </a:custGeom>
            <a:solidFill>
              <a:srgbClr val="5E606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 name="ïSļiḋê">
              <a:extLst>
                <a:ext uri="{FF2B5EF4-FFF2-40B4-BE49-F238E27FC236}">
                  <a16:creationId xmlns:a16="http://schemas.microsoft.com/office/drawing/2014/main" id="{672C670E-EF39-9DF3-2EAA-7AE8A85B9436}"/>
                </a:ext>
              </a:extLst>
            </p:cNvPr>
            <p:cNvSpPr/>
            <p:nvPr/>
          </p:nvSpPr>
          <p:spPr bwMode="auto">
            <a:xfrm>
              <a:off x="5515739" y="3023595"/>
              <a:ext cx="618722" cy="262539"/>
            </a:xfrm>
            <a:custGeom>
              <a:avLst/>
              <a:gdLst>
                <a:gd name="T0" fmla="*/ 148 w 156"/>
                <a:gd name="T1" fmla="*/ 10 h 66"/>
                <a:gd name="T2" fmla="*/ 99 w 156"/>
                <a:gd name="T3" fmla="*/ 0 h 66"/>
                <a:gd name="T4" fmla="*/ 4 w 156"/>
                <a:gd name="T5" fmla="*/ 48 h 66"/>
                <a:gd name="T6" fmla="*/ 6 w 156"/>
                <a:gd name="T7" fmla="*/ 62 h 66"/>
                <a:gd name="T8" fmla="*/ 20 w 156"/>
                <a:gd name="T9" fmla="*/ 60 h 66"/>
                <a:gd name="T10" fmla="*/ 99 w 156"/>
                <a:gd name="T11" fmla="*/ 20 h 66"/>
                <a:gd name="T12" fmla="*/ 140 w 156"/>
                <a:gd name="T13" fmla="*/ 29 h 66"/>
                <a:gd name="T14" fmla="*/ 153 w 156"/>
                <a:gd name="T15" fmla="*/ 24 h 66"/>
                <a:gd name="T16" fmla="*/ 148 w 156"/>
                <a:gd name="T17" fmla="*/ 1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6" h="66">
                  <a:moveTo>
                    <a:pt x="148" y="10"/>
                  </a:moveTo>
                  <a:cubicBezTo>
                    <a:pt x="132" y="3"/>
                    <a:pt x="115" y="0"/>
                    <a:pt x="99" y="0"/>
                  </a:cubicBezTo>
                  <a:cubicBezTo>
                    <a:pt x="61" y="0"/>
                    <a:pt x="26" y="18"/>
                    <a:pt x="4" y="48"/>
                  </a:cubicBezTo>
                  <a:cubicBezTo>
                    <a:pt x="0" y="52"/>
                    <a:pt x="1" y="59"/>
                    <a:pt x="6" y="62"/>
                  </a:cubicBezTo>
                  <a:cubicBezTo>
                    <a:pt x="11" y="66"/>
                    <a:pt x="17" y="65"/>
                    <a:pt x="20" y="60"/>
                  </a:cubicBezTo>
                  <a:cubicBezTo>
                    <a:pt x="39" y="36"/>
                    <a:pt x="68" y="20"/>
                    <a:pt x="99" y="20"/>
                  </a:cubicBezTo>
                  <a:cubicBezTo>
                    <a:pt x="113" y="20"/>
                    <a:pt x="126" y="23"/>
                    <a:pt x="140" y="29"/>
                  </a:cubicBezTo>
                  <a:cubicBezTo>
                    <a:pt x="145" y="32"/>
                    <a:pt x="151" y="29"/>
                    <a:pt x="153" y="24"/>
                  </a:cubicBezTo>
                  <a:cubicBezTo>
                    <a:pt x="156" y="19"/>
                    <a:pt x="153" y="13"/>
                    <a:pt x="148" y="1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8" name="íṡḻíḑê">
              <a:extLst>
                <a:ext uri="{FF2B5EF4-FFF2-40B4-BE49-F238E27FC236}">
                  <a16:creationId xmlns:a16="http://schemas.microsoft.com/office/drawing/2014/main" id="{DE3CDA52-C46D-DC20-7ADA-704A275DE884}"/>
                </a:ext>
              </a:extLst>
            </p:cNvPr>
            <p:cNvSpPr/>
            <p:nvPr/>
          </p:nvSpPr>
          <p:spPr bwMode="auto">
            <a:xfrm>
              <a:off x="4890328" y="1934978"/>
              <a:ext cx="2411344" cy="2590273"/>
            </a:xfrm>
            <a:custGeom>
              <a:avLst/>
              <a:gdLst>
                <a:gd name="T0" fmla="*/ 30 w 609"/>
                <a:gd name="T1" fmla="*/ 282 h 654"/>
                <a:gd name="T2" fmla="*/ 30 w 609"/>
                <a:gd name="T3" fmla="*/ 135 h 654"/>
                <a:gd name="T4" fmla="*/ 34 w 609"/>
                <a:gd name="T5" fmla="*/ 117 h 654"/>
                <a:gd name="T6" fmla="*/ 66 w 609"/>
                <a:gd name="T7" fmla="*/ 85 h 654"/>
                <a:gd name="T8" fmla="*/ 164 w 609"/>
                <a:gd name="T9" fmla="*/ 45 h 654"/>
                <a:gd name="T10" fmla="*/ 305 w 609"/>
                <a:gd name="T11" fmla="*/ 29 h 654"/>
                <a:gd name="T12" fmla="*/ 415 w 609"/>
                <a:gd name="T13" fmla="*/ 38 h 654"/>
                <a:gd name="T14" fmla="*/ 537 w 609"/>
                <a:gd name="T15" fmla="*/ 80 h 654"/>
                <a:gd name="T16" fmla="*/ 569 w 609"/>
                <a:gd name="T17" fmla="*/ 108 h 654"/>
                <a:gd name="T18" fmla="*/ 577 w 609"/>
                <a:gd name="T19" fmla="*/ 122 h 654"/>
                <a:gd name="T20" fmla="*/ 579 w 609"/>
                <a:gd name="T21" fmla="*/ 135 h 654"/>
                <a:gd name="T22" fmla="*/ 579 w 609"/>
                <a:gd name="T23" fmla="*/ 363 h 654"/>
                <a:gd name="T24" fmla="*/ 594 w 609"/>
                <a:gd name="T25" fmla="*/ 363 h 654"/>
                <a:gd name="T26" fmla="*/ 582 w 609"/>
                <a:gd name="T27" fmla="*/ 354 h 654"/>
                <a:gd name="T28" fmla="*/ 581 w 609"/>
                <a:gd name="T29" fmla="*/ 355 h 654"/>
                <a:gd name="T30" fmla="*/ 578 w 609"/>
                <a:gd name="T31" fmla="*/ 359 h 654"/>
                <a:gd name="T32" fmla="*/ 578 w 609"/>
                <a:gd name="T33" fmla="*/ 364 h 654"/>
                <a:gd name="T34" fmla="*/ 574 w 609"/>
                <a:gd name="T35" fmla="*/ 387 h 654"/>
                <a:gd name="T36" fmla="*/ 552 w 609"/>
                <a:gd name="T37" fmla="*/ 413 h 654"/>
                <a:gd name="T38" fmla="*/ 520 w 609"/>
                <a:gd name="T39" fmla="*/ 422 h 654"/>
                <a:gd name="T40" fmla="*/ 496 w 609"/>
                <a:gd name="T41" fmla="*/ 417 h 654"/>
                <a:gd name="T42" fmla="*/ 310 w 609"/>
                <a:gd name="T43" fmla="*/ 333 h 654"/>
                <a:gd name="T44" fmla="*/ 275 w 609"/>
                <a:gd name="T45" fmla="*/ 325 h 654"/>
                <a:gd name="T46" fmla="*/ 218 w 609"/>
                <a:gd name="T47" fmla="*/ 349 h 654"/>
                <a:gd name="T48" fmla="*/ 199 w 609"/>
                <a:gd name="T49" fmla="*/ 375 h 654"/>
                <a:gd name="T50" fmla="*/ 193 w 609"/>
                <a:gd name="T51" fmla="*/ 408 h 654"/>
                <a:gd name="T52" fmla="*/ 193 w 609"/>
                <a:gd name="T53" fmla="*/ 654 h 654"/>
                <a:gd name="T54" fmla="*/ 222 w 609"/>
                <a:gd name="T55" fmla="*/ 654 h 654"/>
                <a:gd name="T56" fmla="*/ 222 w 609"/>
                <a:gd name="T57" fmla="*/ 408 h 654"/>
                <a:gd name="T58" fmla="*/ 227 w 609"/>
                <a:gd name="T59" fmla="*/ 387 h 654"/>
                <a:gd name="T60" fmla="*/ 246 w 609"/>
                <a:gd name="T61" fmla="*/ 364 h 654"/>
                <a:gd name="T62" fmla="*/ 275 w 609"/>
                <a:gd name="T63" fmla="*/ 355 h 654"/>
                <a:gd name="T64" fmla="*/ 298 w 609"/>
                <a:gd name="T65" fmla="*/ 360 h 654"/>
                <a:gd name="T66" fmla="*/ 484 w 609"/>
                <a:gd name="T67" fmla="*/ 444 h 654"/>
                <a:gd name="T68" fmla="*/ 520 w 609"/>
                <a:gd name="T69" fmla="*/ 452 h 654"/>
                <a:gd name="T70" fmla="*/ 581 w 609"/>
                <a:gd name="T71" fmla="*/ 427 h 654"/>
                <a:gd name="T72" fmla="*/ 601 w 609"/>
                <a:gd name="T73" fmla="*/ 399 h 654"/>
                <a:gd name="T74" fmla="*/ 608 w 609"/>
                <a:gd name="T75" fmla="*/ 364 h 654"/>
                <a:gd name="T76" fmla="*/ 593 w 609"/>
                <a:gd name="T77" fmla="*/ 364 h 654"/>
                <a:gd name="T78" fmla="*/ 605 w 609"/>
                <a:gd name="T79" fmla="*/ 372 h 654"/>
                <a:gd name="T80" fmla="*/ 606 w 609"/>
                <a:gd name="T81" fmla="*/ 371 h 654"/>
                <a:gd name="T82" fmla="*/ 609 w 609"/>
                <a:gd name="T83" fmla="*/ 367 h 654"/>
                <a:gd name="T84" fmla="*/ 609 w 609"/>
                <a:gd name="T85" fmla="*/ 135 h 654"/>
                <a:gd name="T86" fmla="*/ 601 w 609"/>
                <a:gd name="T87" fmla="*/ 104 h 654"/>
                <a:gd name="T88" fmla="*/ 560 w 609"/>
                <a:gd name="T89" fmla="*/ 60 h 654"/>
                <a:gd name="T90" fmla="*/ 452 w 609"/>
                <a:gd name="T91" fmla="*/ 16 h 654"/>
                <a:gd name="T92" fmla="*/ 305 w 609"/>
                <a:gd name="T93" fmla="*/ 0 h 654"/>
                <a:gd name="T94" fmla="*/ 189 w 609"/>
                <a:gd name="T95" fmla="*/ 9 h 654"/>
                <a:gd name="T96" fmla="*/ 57 w 609"/>
                <a:gd name="T97" fmla="*/ 55 h 654"/>
                <a:gd name="T98" fmla="*/ 16 w 609"/>
                <a:gd name="T99" fmla="*/ 90 h 654"/>
                <a:gd name="T100" fmla="*/ 5 w 609"/>
                <a:gd name="T101" fmla="*/ 112 h 654"/>
                <a:gd name="T102" fmla="*/ 0 w 609"/>
                <a:gd name="T103" fmla="*/ 135 h 654"/>
                <a:gd name="T104" fmla="*/ 0 w 609"/>
                <a:gd name="T105" fmla="*/ 282 h 654"/>
                <a:gd name="T106" fmla="*/ 30 w 609"/>
                <a:gd name="T107" fmla="*/ 282 h 6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09" h="654">
                  <a:moveTo>
                    <a:pt x="30" y="282"/>
                  </a:moveTo>
                  <a:cubicBezTo>
                    <a:pt x="30" y="135"/>
                    <a:pt x="30" y="135"/>
                    <a:pt x="30" y="135"/>
                  </a:cubicBezTo>
                  <a:cubicBezTo>
                    <a:pt x="30" y="129"/>
                    <a:pt x="31" y="123"/>
                    <a:pt x="34" y="117"/>
                  </a:cubicBezTo>
                  <a:cubicBezTo>
                    <a:pt x="40" y="107"/>
                    <a:pt x="50" y="95"/>
                    <a:pt x="66" y="85"/>
                  </a:cubicBezTo>
                  <a:cubicBezTo>
                    <a:pt x="89" y="69"/>
                    <a:pt x="123" y="55"/>
                    <a:pt x="164" y="45"/>
                  </a:cubicBezTo>
                  <a:cubicBezTo>
                    <a:pt x="205" y="35"/>
                    <a:pt x="253" y="29"/>
                    <a:pt x="305" y="29"/>
                  </a:cubicBezTo>
                  <a:cubicBezTo>
                    <a:pt x="344" y="29"/>
                    <a:pt x="381" y="33"/>
                    <a:pt x="415" y="38"/>
                  </a:cubicBezTo>
                  <a:cubicBezTo>
                    <a:pt x="465" y="47"/>
                    <a:pt x="508" y="62"/>
                    <a:pt x="537" y="80"/>
                  </a:cubicBezTo>
                  <a:cubicBezTo>
                    <a:pt x="551" y="89"/>
                    <a:pt x="562" y="99"/>
                    <a:pt x="569" y="108"/>
                  </a:cubicBezTo>
                  <a:cubicBezTo>
                    <a:pt x="573" y="113"/>
                    <a:pt x="575" y="117"/>
                    <a:pt x="577" y="122"/>
                  </a:cubicBezTo>
                  <a:cubicBezTo>
                    <a:pt x="578" y="126"/>
                    <a:pt x="579" y="131"/>
                    <a:pt x="579" y="135"/>
                  </a:cubicBezTo>
                  <a:cubicBezTo>
                    <a:pt x="579" y="363"/>
                    <a:pt x="579" y="363"/>
                    <a:pt x="579" y="363"/>
                  </a:cubicBezTo>
                  <a:cubicBezTo>
                    <a:pt x="594" y="363"/>
                    <a:pt x="594" y="363"/>
                    <a:pt x="594" y="363"/>
                  </a:cubicBezTo>
                  <a:cubicBezTo>
                    <a:pt x="582" y="354"/>
                    <a:pt x="582" y="354"/>
                    <a:pt x="582" y="354"/>
                  </a:cubicBezTo>
                  <a:cubicBezTo>
                    <a:pt x="581" y="355"/>
                    <a:pt x="581" y="355"/>
                    <a:pt x="581" y="355"/>
                  </a:cubicBezTo>
                  <a:cubicBezTo>
                    <a:pt x="578" y="359"/>
                    <a:pt x="578" y="359"/>
                    <a:pt x="578" y="359"/>
                  </a:cubicBezTo>
                  <a:cubicBezTo>
                    <a:pt x="578" y="364"/>
                    <a:pt x="578" y="364"/>
                    <a:pt x="578" y="364"/>
                  </a:cubicBezTo>
                  <a:cubicBezTo>
                    <a:pt x="578" y="372"/>
                    <a:pt x="577" y="380"/>
                    <a:pt x="574" y="387"/>
                  </a:cubicBezTo>
                  <a:cubicBezTo>
                    <a:pt x="569" y="398"/>
                    <a:pt x="561" y="406"/>
                    <a:pt x="552" y="413"/>
                  </a:cubicBezTo>
                  <a:cubicBezTo>
                    <a:pt x="543" y="419"/>
                    <a:pt x="531" y="422"/>
                    <a:pt x="520" y="422"/>
                  </a:cubicBezTo>
                  <a:cubicBezTo>
                    <a:pt x="512" y="422"/>
                    <a:pt x="504" y="421"/>
                    <a:pt x="496" y="417"/>
                  </a:cubicBezTo>
                  <a:cubicBezTo>
                    <a:pt x="310" y="333"/>
                    <a:pt x="310" y="333"/>
                    <a:pt x="310" y="333"/>
                  </a:cubicBezTo>
                  <a:cubicBezTo>
                    <a:pt x="299" y="328"/>
                    <a:pt x="287" y="325"/>
                    <a:pt x="275" y="325"/>
                  </a:cubicBezTo>
                  <a:cubicBezTo>
                    <a:pt x="254" y="325"/>
                    <a:pt x="233" y="334"/>
                    <a:pt x="218" y="349"/>
                  </a:cubicBezTo>
                  <a:cubicBezTo>
                    <a:pt x="210" y="356"/>
                    <a:pt x="204" y="365"/>
                    <a:pt x="199" y="375"/>
                  </a:cubicBezTo>
                  <a:cubicBezTo>
                    <a:pt x="195" y="385"/>
                    <a:pt x="193" y="396"/>
                    <a:pt x="193" y="408"/>
                  </a:cubicBezTo>
                  <a:cubicBezTo>
                    <a:pt x="193" y="654"/>
                    <a:pt x="193" y="654"/>
                    <a:pt x="193" y="654"/>
                  </a:cubicBezTo>
                  <a:cubicBezTo>
                    <a:pt x="222" y="654"/>
                    <a:pt x="222" y="654"/>
                    <a:pt x="222" y="654"/>
                  </a:cubicBezTo>
                  <a:cubicBezTo>
                    <a:pt x="222" y="408"/>
                    <a:pt x="222" y="408"/>
                    <a:pt x="222" y="408"/>
                  </a:cubicBezTo>
                  <a:cubicBezTo>
                    <a:pt x="222" y="400"/>
                    <a:pt x="224" y="393"/>
                    <a:pt x="227" y="387"/>
                  </a:cubicBezTo>
                  <a:cubicBezTo>
                    <a:pt x="231" y="377"/>
                    <a:pt x="238" y="369"/>
                    <a:pt x="246" y="364"/>
                  </a:cubicBezTo>
                  <a:cubicBezTo>
                    <a:pt x="255" y="358"/>
                    <a:pt x="265" y="355"/>
                    <a:pt x="275" y="355"/>
                  </a:cubicBezTo>
                  <a:cubicBezTo>
                    <a:pt x="283" y="355"/>
                    <a:pt x="290" y="356"/>
                    <a:pt x="298" y="360"/>
                  </a:cubicBezTo>
                  <a:cubicBezTo>
                    <a:pt x="484" y="444"/>
                    <a:pt x="484" y="444"/>
                    <a:pt x="484" y="444"/>
                  </a:cubicBezTo>
                  <a:cubicBezTo>
                    <a:pt x="496" y="449"/>
                    <a:pt x="508" y="452"/>
                    <a:pt x="520" y="452"/>
                  </a:cubicBezTo>
                  <a:cubicBezTo>
                    <a:pt x="543" y="452"/>
                    <a:pt x="565" y="442"/>
                    <a:pt x="581" y="427"/>
                  </a:cubicBezTo>
                  <a:cubicBezTo>
                    <a:pt x="589" y="419"/>
                    <a:pt x="596" y="409"/>
                    <a:pt x="601" y="399"/>
                  </a:cubicBezTo>
                  <a:cubicBezTo>
                    <a:pt x="605" y="388"/>
                    <a:pt x="608" y="376"/>
                    <a:pt x="608" y="364"/>
                  </a:cubicBezTo>
                  <a:cubicBezTo>
                    <a:pt x="593" y="364"/>
                    <a:pt x="593" y="364"/>
                    <a:pt x="593" y="364"/>
                  </a:cubicBezTo>
                  <a:cubicBezTo>
                    <a:pt x="605" y="372"/>
                    <a:pt x="605" y="372"/>
                    <a:pt x="605" y="372"/>
                  </a:cubicBezTo>
                  <a:cubicBezTo>
                    <a:pt x="606" y="371"/>
                    <a:pt x="606" y="371"/>
                    <a:pt x="606" y="371"/>
                  </a:cubicBezTo>
                  <a:cubicBezTo>
                    <a:pt x="609" y="367"/>
                    <a:pt x="609" y="367"/>
                    <a:pt x="609" y="367"/>
                  </a:cubicBezTo>
                  <a:cubicBezTo>
                    <a:pt x="609" y="135"/>
                    <a:pt x="609" y="135"/>
                    <a:pt x="609" y="135"/>
                  </a:cubicBezTo>
                  <a:cubicBezTo>
                    <a:pt x="609" y="124"/>
                    <a:pt x="606" y="114"/>
                    <a:pt x="601" y="104"/>
                  </a:cubicBezTo>
                  <a:cubicBezTo>
                    <a:pt x="593" y="87"/>
                    <a:pt x="579" y="73"/>
                    <a:pt x="560" y="60"/>
                  </a:cubicBezTo>
                  <a:cubicBezTo>
                    <a:pt x="533" y="42"/>
                    <a:pt x="496" y="27"/>
                    <a:pt x="452" y="16"/>
                  </a:cubicBezTo>
                  <a:cubicBezTo>
                    <a:pt x="408" y="6"/>
                    <a:pt x="358" y="0"/>
                    <a:pt x="305" y="0"/>
                  </a:cubicBezTo>
                  <a:cubicBezTo>
                    <a:pt x="264" y="0"/>
                    <a:pt x="225" y="3"/>
                    <a:pt x="189" y="9"/>
                  </a:cubicBezTo>
                  <a:cubicBezTo>
                    <a:pt x="136" y="19"/>
                    <a:pt x="90" y="34"/>
                    <a:pt x="57" y="55"/>
                  </a:cubicBezTo>
                  <a:cubicBezTo>
                    <a:pt x="40" y="65"/>
                    <a:pt x="26" y="77"/>
                    <a:pt x="16" y="90"/>
                  </a:cubicBezTo>
                  <a:cubicBezTo>
                    <a:pt x="11" y="97"/>
                    <a:pt x="7" y="104"/>
                    <a:pt x="5" y="112"/>
                  </a:cubicBezTo>
                  <a:cubicBezTo>
                    <a:pt x="2" y="119"/>
                    <a:pt x="0" y="127"/>
                    <a:pt x="0" y="135"/>
                  </a:cubicBezTo>
                  <a:cubicBezTo>
                    <a:pt x="0" y="282"/>
                    <a:pt x="0" y="282"/>
                    <a:pt x="0" y="282"/>
                  </a:cubicBezTo>
                  <a:cubicBezTo>
                    <a:pt x="30" y="282"/>
                    <a:pt x="30" y="282"/>
                    <a:pt x="30" y="282"/>
                  </a:cubicBezTo>
                </a:path>
              </a:pathLst>
            </a:custGeom>
            <a:solidFill>
              <a:srgbClr val="5E606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9" name="i$ļîḑè">
              <a:extLst>
                <a:ext uri="{FF2B5EF4-FFF2-40B4-BE49-F238E27FC236}">
                  <a16:creationId xmlns:a16="http://schemas.microsoft.com/office/drawing/2014/main" id="{66BEBBCE-0022-393F-64F5-CF8F1E3BF728}"/>
                </a:ext>
              </a:extLst>
            </p:cNvPr>
            <p:cNvSpPr/>
            <p:nvPr/>
          </p:nvSpPr>
          <p:spPr bwMode="auto">
            <a:xfrm>
              <a:off x="5246512" y="4513545"/>
              <a:ext cx="939789" cy="1583595"/>
            </a:xfrm>
            <a:custGeom>
              <a:avLst/>
              <a:gdLst>
                <a:gd name="T0" fmla="*/ 119 w 237"/>
                <a:gd name="T1" fmla="*/ 400 h 400"/>
                <a:gd name="T2" fmla="*/ 0 w 237"/>
                <a:gd name="T3" fmla="*/ 282 h 400"/>
                <a:gd name="T4" fmla="*/ 0 w 237"/>
                <a:gd name="T5" fmla="*/ 119 h 400"/>
                <a:gd name="T6" fmla="*/ 119 w 237"/>
                <a:gd name="T7" fmla="*/ 0 h 400"/>
                <a:gd name="T8" fmla="*/ 237 w 237"/>
                <a:gd name="T9" fmla="*/ 119 h 400"/>
                <a:gd name="T10" fmla="*/ 237 w 237"/>
                <a:gd name="T11" fmla="*/ 282 h 400"/>
                <a:gd name="T12" fmla="*/ 119 w 237"/>
                <a:gd name="T13" fmla="*/ 400 h 400"/>
              </a:gdLst>
              <a:ahLst/>
              <a:cxnLst>
                <a:cxn ang="0">
                  <a:pos x="T0" y="T1"/>
                </a:cxn>
                <a:cxn ang="0">
                  <a:pos x="T2" y="T3"/>
                </a:cxn>
                <a:cxn ang="0">
                  <a:pos x="T4" y="T5"/>
                </a:cxn>
                <a:cxn ang="0">
                  <a:pos x="T6" y="T7"/>
                </a:cxn>
                <a:cxn ang="0">
                  <a:pos x="T8" y="T9"/>
                </a:cxn>
                <a:cxn ang="0">
                  <a:pos x="T10" y="T11"/>
                </a:cxn>
                <a:cxn ang="0">
                  <a:pos x="T12" y="T13"/>
                </a:cxn>
              </a:cxnLst>
              <a:rect l="0" t="0" r="r" b="b"/>
              <a:pathLst>
                <a:path w="237" h="400">
                  <a:moveTo>
                    <a:pt x="119" y="400"/>
                  </a:moveTo>
                  <a:cubicBezTo>
                    <a:pt x="54" y="400"/>
                    <a:pt x="0" y="347"/>
                    <a:pt x="0" y="282"/>
                  </a:cubicBezTo>
                  <a:cubicBezTo>
                    <a:pt x="0" y="119"/>
                    <a:pt x="0" y="119"/>
                    <a:pt x="0" y="119"/>
                  </a:cubicBezTo>
                  <a:cubicBezTo>
                    <a:pt x="0" y="54"/>
                    <a:pt x="54" y="0"/>
                    <a:pt x="119" y="0"/>
                  </a:cubicBezTo>
                  <a:cubicBezTo>
                    <a:pt x="183" y="0"/>
                    <a:pt x="237" y="54"/>
                    <a:pt x="237" y="119"/>
                  </a:cubicBezTo>
                  <a:cubicBezTo>
                    <a:pt x="237" y="282"/>
                    <a:pt x="237" y="282"/>
                    <a:pt x="237" y="282"/>
                  </a:cubicBezTo>
                  <a:cubicBezTo>
                    <a:pt x="237" y="347"/>
                    <a:pt x="183" y="400"/>
                    <a:pt x="119" y="40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0" name="iṡliḓê">
              <a:extLst>
                <a:ext uri="{FF2B5EF4-FFF2-40B4-BE49-F238E27FC236}">
                  <a16:creationId xmlns:a16="http://schemas.microsoft.com/office/drawing/2014/main" id="{3ACEF333-3F2F-9F62-BA12-3E93683CB6AC}"/>
                </a:ext>
              </a:extLst>
            </p:cNvPr>
            <p:cNvSpPr/>
            <p:nvPr/>
          </p:nvSpPr>
          <p:spPr bwMode="auto">
            <a:xfrm>
              <a:off x="5191328" y="4458361"/>
              <a:ext cx="1050156" cy="1697306"/>
            </a:xfrm>
            <a:custGeom>
              <a:avLst/>
              <a:gdLst>
                <a:gd name="T0" fmla="*/ 133 w 265"/>
                <a:gd name="T1" fmla="*/ 414 h 429"/>
                <a:gd name="T2" fmla="*/ 133 w 265"/>
                <a:gd name="T3" fmla="*/ 400 h 429"/>
                <a:gd name="T4" fmla="*/ 60 w 265"/>
                <a:gd name="T5" fmla="*/ 369 h 429"/>
                <a:gd name="T6" fmla="*/ 29 w 265"/>
                <a:gd name="T7" fmla="*/ 296 h 429"/>
                <a:gd name="T8" fmla="*/ 29 w 265"/>
                <a:gd name="T9" fmla="*/ 133 h 429"/>
                <a:gd name="T10" fmla="*/ 60 w 265"/>
                <a:gd name="T11" fmla="*/ 60 h 429"/>
                <a:gd name="T12" fmla="*/ 133 w 265"/>
                <a:gd name="T13" fmla="*/ 29 h 429"/>
                <a:gd name="T14" fmla="*/ 205 w 265"/>
                <a:gd name="T15" fmla="*/ 60 h 429"/>
                <a:gd name="T16" fmla="*/ 236 w 265"/>
                <a:gd name="T17" fmla="*/ 133 h 429"/>
                <a:gd name="T18" fmla="*/ 236 w 265"/>
                <a:gd name="T19" fmla="*/ 296 h 429"/>
                <a:gd name="T20" fmla="*/ 205 w 265"/>
                <a:gd name="T21" fmla="*/ 369 h 429"/>
                <a:gd name="T22" fmla="*/ 133 w 265"/>
                <a:gd name="T23" fmla="*/ 400 h 429"/>
                <a:gd name="T24" fmla="*/ 133 w 265"/>
                <a:gd name="T25" fmla="*/ 414 h 429"/>
                <a:gd name="T26" fmla="*/ 133 w 265"/>
                <a:gd name="T27" fmla="*/ 429 h 429"/>
                <a:gd name="T28" fmla="*/ 226 w 265"/>
                <a:gd name="T29" fmla="*/ 390 h 429"/>
                <a:gd name="T30" fmla="*/ 265 w 265"/>
                <a:gd name="T31" fmla="*/ 296 h 429"/>
                <a:gd name="T32" fmla="*/ 265 w 265"/>
                <a:gd name="T33" fmla="*/ 133 h 429"/>
                <a:gd name="T34" fmla="*/ 226 w 265"/>
                <a:gd name="T35" fmla="*/ 39 h 429"/>
                <a:gd name="T36" fmla="*/ 133 w 265"/>
                <a:gd name="T37" fmla="*/ 0 h 429"/>
                <a:gd name="T38" fmla="*/ 39 w 265"/>
                <a:gd name="T39" fmla="*/ 39 h 429"/>
                <a:gd name="T40" fmla="*/ 0 w 265"/>
                <a:gd name="T41" fmla="*/ 133 h 429"/>
                <a:gd name="T42" fmla="*/ 0 w 265"/>
                <a:gd name="T43" fmla="*/ 296 h 429"/>
                <a:gd name="T44" fmla="*/ 39 w 265"/>
                <a:gd name="T45" fmla="*/ 390 h 429"/>
                <a:gd name="T46" fmla="*/ 133 w 265"/>
                <a:gd name="T47" fmla="*/ 429 h 429"/>
                <a:gd name="T48" fmla="*/ 133 w 265"/>
                <a:gd name="T49" fmla="*/ 414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5" h="429">
                  <a:moveTo>
                    <a:pt x="133" y="414"/>
                  </a:moveTo>
                  <a:cubicBezTo>
                    <a:pt x="133" y="400"/>
                    <a:pt x="133" y="400"/>
                    <a:pt x="133" y="400"/>
                  </a:cubicBezTo>
                  <a:cubicBezTo>
                    <a:pt x="104" y="400"/>
                    <a:pt x="78" y="388"/>
                    <a:pt x="60" y="369"/>
                  </a:cubicBezTo>
                  <a:cubicBezTo>
                    <a:pt x="41" y="350"/>
                    <a:pt x="29" y="325"/>
                    <a:pt x="29" y="296"/>
                  </a:cubicBezTo>
                  <a:cubicBezTo>
                    <a:pt x="29" y="133"/>
                    <a:pt x="29" y="133"/>
                    <a:pt x="29" y="133"/>
                  </a:cubicBezTo>
                  <a:cubicBezTo>
                    <a:pt x="29" y="104"/>
                    <a:pt x="41" y="78"/>
                    <a:pt x="60" y="60"/>
                  </a:cubicBezTo>
                  <a:cubicBezTo>
                    <a:pt x="78" y="41"/>
                    <a:pt x="104" y="29"/>
                    <a:pt x="133" y="29"/>
                  </a:cubicBezTo>
                  <a:cubicBezTo>
                    <a:pt x="161" y="29"/>
                    <a:pt x="187" y="41"/>
                    <a:pt x="205" y="60"/>
                  </a:cubicBezTo>
                  <a:cubicBezTo>
                    <a:pt x="224" y="78"/>
                    <a:pt x="236" y="104"/>
                    <a:pt x="236" y="133"/>
                  </a:cubicBezTo>
                  <a:cubicBezTo>
                    <a:pt x="236" y="296"/>
                    <a:pt x="236" y="296"/>
                    <a:pt x="236" y="296"/>
                  </a:cubicBezTo>
                  <a:cubicBezTo>
                    <a:pt x="236" y="325"/>
                    <a:pt x="224" y="350"/>
                    <a:pt x="205" y="369"/>
                  </a:cubicBezTo>
                  <a:cubicBezTo>
                    <a:pt x="187" y="388"/>
                    <a:pt x="161" y="400"/>
                    <a:pt x="133" y="400"/>
                  </a:cubicBezTo>
                  <a:cubicBezTo>
                    <a:pt x="133" y="414"/>
                    <a:pt x="133" y="414"/>
                    <a:pt x="133" y="414"/>
                  </a:cubicBezTo>
                  <a:cubicBezTo>
                    <a:pt x="133" y="429"/>
                    <a:pt x="133" y="429"/>
                    <a:pt x="133" y="429"/>
                  </a:cubicBezTo>
                  <a:cubicBezTo>
                    <a:pt x="169" y="429"/>
                    <a:pt x="202" y="414"/>
                    <a:pt x="226" y="390"/>
                  </a:cubicBezTo>
                  <a:cubicBezTo>
                    <a:pt x="250" y="366"/>
                    <a:pt x="265" y="333"/>
                    <a:pt x="265" y="296"/>
                  </a:cubicBezTo>
                  <a:cubicBezTo>
                    <a:pt x="265" y="133"/>
                    <a:pt x="265" y="133"/>
                    <a:pt x="265" y="133"/>
                  </a:cubicBezTo>
                  <a:cubicBezTo>
                    <a:pt x="265" y="96"/>
                    <a:pt x="250" y="63"/>
                    <a:pt x="226" y="39"/>
                  </a:cubicBezTo>
                  <a:cubicBezTo>
                    <a:pt x="202" y="15"/>
                    <a:pt x="169" y="0"/>
                    <a:pt x="133" y="0"/>
                  </a:cubicBezTo>
                  <a:cubicBezTo>
                    <a:pt x="96" y="0"/>
                    <a:pt x="63" y="15"/>
                    <a:pt x="39" y="39"/>
                  </a:cubicBezTo>
                  <a:cubicBezTo>
                    <a:pt x="15" y="63"/>
                    <a:pt x="0" y="96"/>
                    <a:pt x="0" y="133"/>
                  </a:cubicBezTo>
                  <a:cubicBezTo>
                    <a:pt x="0" y="296"/>
                    <a:pt x="0" y="296"/>
                    <a:pt x="0" y="296"/>
                  </a:cubicBezTo>
                  <a:cubicBezTo>
                    <a:pt x="0" y="333"/>
                    <a:pt x="15" y="366"/>
                    <a:pt x="39" y="390"/>
                  </a:cubicBezTo>
                  <a:cubicBezTo>
                    <a:pt x="63" y="414"/>
                    <a:pt x="96" y="429"/>
                    <a:pt x="133" y="429"/>
                  </a:cubicBezTo>
                  <a:cubicBezTo>
                    <a:pt x="133" y="414"/>
                    <a:pt x="133" y="414"/>
                    <a:pt x="133" y="414"/>
                  </a:cubicBezTo>
                </a:path>
              </a:pathLst>
            </a:custGeom>
            <a:solidFill>
              <a:srgbClr val="5E606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1" name="íṥļíďè">
              <a:extLst>
                <a:ext uri="{FF2B5EF4-FFF2-40B4-BE49-F238E27FC236}">
                  <a16:creationId xmlns:a16="http://schemas.microsoft.com/office/drawing/2014/main" id="{237770B9-C2FA-3B1F-6361-33C5F03D6B1B}"/>
                </a:ext>
              </a:extLst>
            </p:cNvPr>
            <p:cNvSpPr/>
            <p:nvPr/>
          </p:nvSpPr>
          <p:spPr bwMode="auto">
            <a:xfrm>
              <a:off x="5009056" y="2085478"/>
              <a:ext cx="662200" cy="491633"/>
            </a:xfrm>
            <a:custGeom>
              <a:avLst/>
              <a:gdLst>
                <a:gd name="T0" fmla="*/ 167 w 167"/>
                <a:gd name="T1" fmla="*/ 0 h 124"/>
                <a:gd name="T2" fmla="*/ 134 w 167"/>
                <a:gd name="T3" fmla="*/ 7 h 124"/>
                <a:gd name="T4" fmla="*/ 36 w 167"/>
                <a:gd name="T5" fmla="*/ 47 h 124"/>
                <a:gd name="T6" fmla="*/ 4 w 167"/>
                <a:gd name="T7" fmla="*/ 79 h 124"/>
                <a:gd name="T8" fmla="*/ 0 w 167"/>
                <a:gd name="T9" fmla="*/ 97 h 124"/>
                <a:gd name="T10" fmla="*/ 0 w 167"/>
                <a:gd name="T11" fmla="*/ 124 h 124"/>
                <a:gd name="T12" fmla="*/ 23 w 167"/>
                <a:gd name="T13" fmla="*/ 108 h 124"/>
                <a:gd name="T14" fmla="*/ 49 w 167"/>
                <a:gd name="T15" fmla="*/ 94 h 124"/>
                <a:gd name="T16" fmla="*/ 167 w 167"/>
                <a:gd name="T17" fmla="*/ 0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7" h="124">
                  <a:moveTo>
                    <a:pt x="167" y="0"/>
                  </a:moveTo>
                  <a:cubicBezTo>
                    <a:pt x="156" y="2"/>
                    <a:pt x="145" y="4"/>
                    <a:pt x="134" y="7"/>
                  </a:cubicBezTo>
                  <a:cubicBezTo>
                    <a:pt x="93" y="17"/>
                    <a:pt x="59" y="31"/>
                    <a:pt x="36" y="47"/>
                  </a:cubicBezTo>
                  <a:cubicBezTo>
                    <a:pt x="20" y="57"/>
                    <a:pt x="10" y="69"/>
                    <a:pt x="4" y="79"/>
                  </a:cubicBezTo>
                  <a:cubicBezTo>
                    <a:pt x="1" y="85"/>
                    <a:pt x="0" y="91"/>
                    <a:pt x="0" y="97"/>
                  </a:cubicBezTo>
                  <a:cubicBezTo>
                    <a:pt x="0" y="124"/>
                    <a:pt x="0" y="124"/>
                    <a:pt x="0" y="124"/>
                  </a:cubicBezTo>
                  <a:cubicBezTo>
                    <a:pt x="7" y="118"/>
                    <a:pt x="14" y="113"/>
                    <a:pt x="23" y="108"/>
                  </a:cubicBezTo>
                  <a:cubicBezTo>
                    <a:pt x="31" y="103"/>
                    <a:pt x="40" y="98"/>
                    <a:pt x="49" y="94"/>
                  </a:cubicBezTo>
                  <a:cubicBezTo>
                    <a:pt x="52" y="55"/>
                    <a:pt x="98" y="21"/>
                    <a:pt x="167" y="0"/>
                  </a:cubicBezTo>
                </a:path>
              </a:pathLst>
            </a:custGeom>
            <a:solidFill>
              <a:srgbClr val="93959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 name="íṥlïḑè">
              <a:extLst>
                <a:ext uri="{FF2B5EF4-FFF2-40B4-BE49-F238E27FC236}">
                  <a16:creationId xmlns:a16="http://schemas.microsoft.com/office/drawing/2014/main" id="{B12F5ABF-B832-E42D-31C9-3309E2FF2A6C}"/>
                </a:ext>
              </a:extLst>
            </p:cNvPr>
            <p:cNvSpPr/>
            <p:nvPr/>
          </p:nvSpPr>
          <p:spPr bwMode="auto">
            <a:xfrm>
              <a:off x="5009056" y="2085478"/>
              <a:ext cx="668889" cy="491633"/>
            </a:xfrm>
            <a:custGeom>
              <a:avLst/>
              <a:gdLst>
                <a:gd name="T0" fmla="*/ 169 w 169"/>
                <a:gd name="T1" fmla="*/ 0 h 124"/>
                <a:gd name="T2" fmla="*/ 5 w 169"/>
                <a:gd name="T3" fmla="*/ 75 h 124"/>
                <a:gd name="T4" fmla="*/ 0 w 169"/>
                <a:gd name="T5" fmla="*/ 97 h 124"/>
                <a:gd name="T6" fmla="*/ 0 w 169"/>
                <a:gd name="T7" fmla="*/ 124 h 124"/>
                <a:gd name="T8" fmla="*/ 0 w 169"/>
                <a:gd name="T9" fmla="*/ 124 h 124"/>
                <a:gd name="T10" fmla="*/ 0 w 169"/>
                <a:gd name="T11" fmla="*/ 97 h 124"/>
                <a:gd name="T12" fmla="*/ 4 w 169"/>
                <a:gd name="T13" fmla="*/ 79 h 124"/>
                <a:gd name="T14" fmla="*/ 36 w 169"/>
                <a:gd name="T15" fmla="*/ 47 h 124"/>
                <a:gd name="T16" fmla="*/ 134 w 169"/>
                <a:gd name="T17" fmla="*/ 7 h 124"/>
                <a:gd name="T18" fmla="*/ 167 w 169"/>
                <a:gd name="T19" fmla="*/ 0 h 124"/>
                <a:gd name="T20" fmla="*/ 169 w 169"/>
                <a:gd name="T21" fmla="*/ 0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9" h="124">
                  <a:moveTo>
                    <a:pt x="169" y="0"/>
                  </a:moveTo>
                  <a:cubicBezTo>
                    <a:pt x="84" y="14"/>
                    <a:pt x="25" y="44"/>
                    <a:pt x="5" y="75"/>
                  </a:cubicBezTo>
                  <a:cubicBezTo>
                    <a:pt x="2" y="82"/>
                    <a:pt x="0" y="90"/>
                    <a:pt x="0" y="97"/>
                  </a:cubicBezTo>
                  <a:cubicBezTo>
                    <a:pt x="0" y="124"/>
                    <a:pt x="0" y="124"/>
                    <a:pt x="0" y="124"/>
                  </a:cubicBezTo>
                  <a:cubicBezTo>
                    <a:pt x="0" y="124"/>
                    <a:pt x="0" y="124"/>
                    <a:pt x="0" y="124"/>
                  </a:cubicBezTo>
                  <a:cubicBezTo>
                    <a:pt x="0" y="97"/>
                    <a:pt x="0" y="97"/>
                    <a:pt x="0" y="97"/>
                  </a:cubicBezTo>
                  <a:cubicBezTo>
                    <a:pt x="0" y="91"/>
                    <a:pt x="1" y="85"/>
                    <a:pt x="4" y="79"/>
                  </a:cubicBezTo>
                  <a:cubicBezTo>
                    <a:pt x="10" y="69"/>
                    <a:pt x="20" y="57"/>
                    <a:pt x="36" y="47"/>
                  </a:cubicBezTo>
                  <a:cubicBezTo>
                    <a:pt x="59" y="31"/>
                    <a:pt x="93" y="17"/>
                    <a:pt x="134" y="7"/>
                  </a:cubicBezTo>
                  <a:cubicBezTo>
                    <a:pt x="145" y="4"/>
                    <a:pt x="156" y="2"/>
                    <a:pt x="167" y="0"/>
                  </a:cubicBezTo>
                  <a:cubicBezTo>
                    <a:pt x="168" y="0"/>
                    <a:pt x="168" y="0"/>
                    <a:pt x="169" y="0"/>
                  </a:cubicBezTo>
                </a:path>
              </a:pathLst>
            </a:custGeom>
            <a:solidFill>
              <a:srgbClr val="595A5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 name="íṧļíḋè">
              <a:extLst>
                <a:ext uri="{FF2B5EF4-FFF2-40B4-BE49-F238E27FC236}">
                  <a16:creationId xmlns:a16="http://schemas.microsoft.com/office/drawing/2014/main" id="{BC9B106E-8B59-43AC-BABB-BA55AF207C78}"/>
                </a:ext>
              </a:extLst>
            </p:cNvPr>
            <p:cNvSpPr/>
            <p:nvPr/>
          </p:nvSpPr>
          <p:spPr bwMode="auto">
            <a:xfrm>
              <a:off x="5009056" y="2434972"/>
              <a:ext cx="602000" cy="406351"/>
            </a:xfrm>
            <a:custGeom>
              <a:avLst/>
              <a:gdLst>
                <a:gd name="T0" fmla="*/ 152 w 152"/>
                <a:gd name="T1" fmla="*/ 0 h 103"/>
                <a:gd name="T2" fmla="*/ 146 w 152"/>
                <a:gd name="T3" fmla="*/ 3 h 103"/>
                <a:gd name="T4" fmla="*/ 66 w 152"/>
                <a:gd name="T5" fmla="*/ 25 h 103"/>
                <a:gd name="T6" fmla="*/ 15 w 152"/>
                <a:gd name="T7" fmla="*/ 56 h 103"/>
                <a:gd name="T8" fmla="*/ 0 w 152"/>
                <a:gd name="T9" fmla="*/ 76 h 103"/>
                <a:gd name="T10" fmla="*/ 0 w 152"/>
                <a:gd name="T11" fmla="*/ 103 h 103"/>
                <a:gd name="T12" fmla="*/ 49 w 152"/>
                <a:gd name="T13" fmla="*/ 78 h 103"/>
                <a:gd name="T14" fmla="*/ 49 w 152"/>
                <a:gd name="T15" fmla="*/ 40 h 103"/>
                <a:gd name="T16" fmla="*/ 142 w 152"/>
                <a:gd name="T17" fmla="*/ 11 h 103"/>
                <a:gd name="T18" fmla="*/ 149 w 152"/>
                <a:gd name="T19" fmla="*/ 6 h 103"/>
                <a:gd name="T20" fmla="*/ 152 w 152"/>
                <a:gd name="T21" fmla="*/ 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2" h="103">
                  <a:moveTo>
                    <a:pt x="152" y="0"/>
                  </a:moveTo>
                  <a:cubicBezTo>
                    <a:pt x="150" y="1"/>
                    <a:pt x="148" y="2"/>
                    <a:pt x="146" y="3"/>
                  </a:cubicBezTo>
                  <a:cubicBezTo>
                    <a:pt x="116" y="9"/>
                    <a:pt x="89" y="16"/>
                    <a:pt x="66" y="25"/>
                  </a:cubicBezTo>
                  <a:cubicBezTo>
                    <a:pt x="44" y="35"/>
                    <a:pt x="27" y="45"/>
                    <a:pt x="15" y="56"/>
                  </a:cubicBezTo>
                  <a:cubicBezTo>
                    <a:pt x="8" y="63"/>
                    <a:pt x="3" y="69"/>
                    <a:pt x="0" y="76"/>
                  </a:cubicBezTo>
                  <a:cubicBezTo>
                    <a:pt x="0" y="103"/>
                    <a:pt x="0" y="103"/>
                    <a:pt x="0" y="103"/>
                  </a:cubicBezTo>
                  <a:cubicBezTo>
                    <a:pt x="13" y="94"/>
                    <a:pt x="30" y="86"/>
                    <a:pt x="49" y="78"/>
                  </a:cubicBezTo>
                  <a:cubicBezTo>
                    <a:pt x="49" y="40"/>
                    <a:pt x="49" y="40"/>
                    <a:pt x="49" y="40"/>
                  </a:cubicBezTo>
                  <a:cubicBezTo>
                    <a:pt x="73" y="29"/>
                    <a:pt x="104" y="18"/>
                    <a:pt x="142" y="11"/>
                  </a:cubicBezTo>
                  <a:cubicBezTo>
                    <a:pt x="145" y="11"/>
                    <a:pt x="148" y="9"/>
                    <a:pt x="149" y="6"/>
                  </a:cubicBezTo>
                  <a:cubicBezTo>
                    <a:pt x="151" y="4"/>
                    <a:pt x="151" y="2"/>
                    <a:pt x="152" y="0"/>
                  </a:cubicBezTo>
                </a:path>
              </a:pathLst>
            </a:custGeom>
            <a:solidFill>
              <a:srgbClr val="93959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4" name="íS1iďe">
              <a:extLst>
                <a:ext uri="{FF2B5EF4-FFF2-40B4-BE49-F238E27FC236}">
                  <a16:creationId xmlns:a16="http://schemas.microsoft.com/office/drawing/2014/main" id="{5E787C16-AA0D-2D6E-43F1-0A95D20EEA17}"/>
                </a:ext>
              </a:extLst>
            </p:cNvPr>
            <p:cNvSpPr/>
            <p:nvPr/>
          </p:nvSpPr>
          <p:spPr bwMode="auto">
            <a:xfrm>
              <a:off x="5005712" y="2734301"/>
              <a:ext cx="3344" cy="107022"/>
            </a:xfrm>
            <a:custGeom>
              <a:avLst/>
              <a:gdLst>
                <a:gd name="T0" fmla="*/ 1 w 1"/>
                <a:gd name="T1" fmla="*/ 0 h 27"/>
                <a:gd name="T2" fmla="*/ 1 w 1"/>
                <a:gd name="T3" fmla="*/ 1 h 27"/>
                <a:gd name="T4" fmla="*/ 0 w 1"/>
                <a:gd name="T5" fmla="*/ 3 h 27"/>
                <a:gd name="T6" fmla="*/ 0 w 1"/>
                <a:gd name="T7" fmla="*/ 4 h 27"/>
                <a:gd name="T8" fmla="*/ 1 w 1"/>
                <a:gd name="T9" fmla="*/ 1 h 27"/>
                <a:gd name="T10" fmla="*/ 1 w 1"/>
                <a:gd name="T11" fmla="*/ 27 h 27"/>
                <a:gd name="T12" fmla="*/ 1 w 1"/>
                <a:gd name="T13" fmla="*/ 27 h 27"/>
                <a:gd name="T14" fmla="*/ 1 w 1"/>
                <a:gd name="T15" fmla="*/ 0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27">
                  <a:moveTo>
                    <a:pt x="1" y="0"/>
                  </a:moveTo>
                  <a:cubicBezTo>
                    <a:pt x="1" y="0"/>
                    <a:pt x="1" y="0"/>
                    <a:pt x="1" y="1"/>
                  </a:cubicBezTo>
                  <a:cubicBezTo>
                    <a:pt x="0" y="1"/>
                    <a:pt x="0" y="2"/>
                    <a:pt x="0" y="3"/>
                  </a:cubicBezTo>
                  <a:cubicBezTo>
                    <a:pt x="0" y="4"/>
                    <a:pt x="0" y="4"/>
                    <a:pt x="0" y="4"/>
                  </a:cubicBezTo>
                  <a:cubicBezTo>
                    <a:pt x="0" y="3"/>
                    <a:pt x="1" y="2"/>
                    <a:pt x="1" y="1"/>
                  </a:cubicBezTo>
                  <a:cubicBezTo>
                    <a:pt x="1" y="27"/>
                    <a:pt x="1" y="27"/>
                    <a:pt x="1" y="27"/>
                  </a:cubicBezTo>
                  <a:cubicBezTo>
                    <a:pt x="1" y="27"/>
                    <a:pt x="1" y="27"/>
                    <a:pt x="1" y="27"/>
                  </a:cubicBezTo>
                  <a:cubicBezTo>
                    <a:pt x="1" y="0"/>
                    <a:pt x="1" y="0"/>
                    <a:pt x="1" y="0"/>
                  </a:cubicBezTo>
                </a:path>
              </a:pathLst>
            </a:custGeom>
            <a:solidFill>
              <a:srgbClr val="595A5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5" name="íṥľíḍé">
              <a:extLst>
                <a:ext uri="{FF2B5EF4-FFF2-40B4-BE49-F238E27FC236}">
                  <a16:creationId xmlns:a16="http://schemas.microsoft.com/office/drawing/2014/main" id="{C71CF786-9385-799B-76E1-1F01579DA2D6}"/>
                </a:ext>
              </a:extLst>
            </p:cNvPr>
            <p:cNvSpPr/>
            <p:nvPr/>
          </p:nvSpPr>
          <p:spPr bwMode="auto">
            <a:xfrm>
              <a:off x="6514056" y="2088823"/>
              <a:ext cx="668889" cy="488289"/>
            </a:xfrm>
            <a:custGeom>
              <a:avLst/>
              <a:gdLst>
                <a:gd name="T0" fmla="*/ 0 w 169"/>
                <a:gd name="T1" fmla="*/ 0 h 123"/>
                <a:gd name="T2" fmla="*/ 120 w 169"/>
                <a:gd name="T3" fmla="*/ 93 h 123"/>
                <a:gd name="T4" fmla="*/ 158 w 169"/>
                <a:gd name="T5" fmla="*/ 114 h 123"/>
                <a:gd name="T6" fmla="*/ 169 w 169"/>
                <a:gd name="T7" fmla="*/ 123 h 123"/>
                <a:gd name="T8" fmla="*/ 169 w 169"/>
                <a:gd name="T9" fmla="*/ 97 h 123"/>
                <a:gd name="T10" fmla="*/ 168 w 169"/>
                <a:gd name="T11" fmla="*/ 86 h 123"/>
                <a:gd name="T12" fmla="*/ 167 w 169"/>
                <a:gd name="T13" fmla="*/ 83 h 123"/>
                <a:gd name="T14" fmla="*/ 159 w 169"/>
                <a:gd name="T15" fmla="*/ 69 h 123"/>
                <a:gd name="T16" fmla="*/ 150 w 169"/>
                <a:gd name="T17" fmla="*/ 59 h 123"/>
                <a:gd name="T18" fmla="*/ 0 w 169"/>
                <a:gd name="T19"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9" h="123">
                  <a:moveTo>
                    <a:pt x="0" y="0"/>
                  </a:moveTo>
                  <a:cubicBezTo>
                    <a:pt x="70" y="21"/>
                    <a:pt x="116" y="55"/>
                    <a:pt x="120" y="93"/>
                  </a:cubicBezTo>
                  <a:cubicBezTo>
                    <a:pt x="134" y="99"/>
                    <a:pt x="147" y="106"/>
                    <a:pt x="158" y="114"/>
                  </a:cubicBezTo>
                  <a:cubicBezTo>
                    <a:pt x="162" y="117"/>
                    <a:pt x="166" y="120"/>
                    <a:pt x="169" y="123"/>
                  </a:cubicBezTo>
                  <a:cubicBezTo>
                    <a:pt x="169" y="97"/>
                    <a:pt x="169" y="97"/>
                    <a:pt x="169" y="97"/>
                  </a:cubicBezTo>
                  <a:cubicBezTo>
                    <a:pt x="169" y="94"/>
                    <a:pt x="169" y="90"/>
                    <a:pt x="168" y="86"/>
                  </a:cubicBezTo>
                  <a:cubicBezTo>
                    <a:pt x="168" y="85"/>
                    <a:pt x="167" y="84"/>
                    <a:pt x="167" y="83"/>
                  </a:cubicBezTo>
                  <a:cubicBezTo>
                    <a:pt x="165" y="78"/>
                    <a:pt x="163" y="74"/>
                    <a:pt x="159" y="69"/>
                  </a:cubicBezTo>
                  <a:cubicBezTo>
                    <a:pt x="157" y="66"/>
                    <a:pt x="154" y="63"/>
                    <a:pt x="150" y="59"/>
                  </a:cubicBezTo>
                  <a:cubicBezTo>
                    <a:pt x="123" y="34"/>
                    <a:pt x="70" y="11"/>
                    <a:pt x="0" y="0"/>
                  </a:cubicBezTo>
                </a:path>
              </a:pathLst>
            </a:custGeom>
            <a:solidFill>
              <a:srgbClr val="93959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6" name="íŝlîḓê">
              <a:extLst>
                <a:ext uri="{FF2B5EF4-FFF2-40B4-BE49-F238E27FC236}">
                  <a16:creationId xmlns:a16="http://schemas.microsoft.com/office/drawing/2014/main" id="{792DC962-ED1A-4146-BB98-94ED1B194417}"/>
                </a:ext>
              </a:extLst>
            </p:cNvPr>
            <p:cNvSpPr/>
            <p:nvPr/>
          </p:nvSpPr>
          <p:spPr bwMode="auto">
            <a:xfrm>
              <a:off x="7107694" y="2322934"/>
              <a:ext cx="71906" cy="107022"/>
            </a:xfrm>
            <a:custGeom>
              <a:avLst/>
              <a:gdLst>
                <a:gd name="T0" fmla="*/ 0 w 18"/>
                <a:gd name="T1" fmla="*/ 0 h 27"/>
                <a:gd name="T2" fmla="*/ 9 w 18"/>
                <a:gd name="T3" fmla="*/ 10 h 27"/>
                <a:gd name="T4" fmla="*/ 17 w 18"/>
                <a:gd name="T5" fmla="*/ 24 h 27"/>
                <a:gd name="T6" fmla="*/ 18 w 18"/>
                <a:gd name="T7" fmla="*/ 27 h 27"/>
                <a:gd name="T8" fmla="*/ 14 w 18"/>
                <a:gd name="T9" fmla="*/ 17 h 27"/>
                <a:gd name="T10" fmla="*/ 0 w 18"/>
                <a:gd name="T11" fmla="*/ 0 h 27"/>
              </a:gdLst>
              <a:ahLst/>
              <a:cxnLst>
                <a:cxn ang="0">
                  <a:pos x="T0" y="T1"/>
                </a:cxn>
                <a:cxn ang="0">
                  <a:pos x="T2" y="T3"/>
                </a:cxn>
                <a:cxn ang="0">
                  <a:pos x="T4" y="T5"/>
                </a:cxn>
                <a:cxn ang="0">
                  <a:pos x="T6" y="T7"/>
                </a:cxn>
                <a:cxn ang="0">
                  <a:pos x="T8" y="T9"/>
                </a:cxn>
                <a:cxn ang="0">
                  <a:pos x="T10" y="T11"/>
                </a:cxn>
              </a:cxnLst>
              <a:rect l="0" t="0" r="r" b="b"/>
              <a:pathLst>
                <a:path w="18" h="27">
                  <a:moveTo>
                    <a:pt x="0" y="0"/>
                  </a:moveTo>
                  <a:cubicBezTo>
                    <a:pt x="4" y="4"/>
                    <a:pt x="7" y="7"/>
                    <a:pt x="9" y="10"/>
                  </a:cubicBezTo>
                  <a:cubicBezTo>
                    <a:pt x="13" y="15"/>
                    <a:pt x="15" y="19"/>
                    <a:pt x="17" y="24"/>
                  </a:cubicBezTo>
                  <a:cubicBezTo>
                    <a:pt x="17" y="25"/>
                    <a:pt x="18" y="26"/>
                    <a:pt x="18" y="27"/>
                  </a:cubicBezTo>
                  <a:cubicBezTo>
                    <a:pt x="17" y="24"/>
                    <a:pt x="16" y="20"/>
                    <a:pt x="14" y="17"/>
                  </a:cubicBezTo>
                  <a:cubicBezTo>
                    <a:pt x="11" y="11"/>
                    <a:pt x="6" y="6"/>
                    <a:pt x="0" y="0"/>
                  </a:cubicBezTo>
                </a:path>
              </a:pathLst>
            </a:custGeom>
            <a:solidFill>
              <a:srgbClr val="595A5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7" name="íSľídê">
              <a:extLst>
                <a:ext uri="{FF2B5EF4-FFF2-40B4-BE49-F238E27FC236}">
                  <a16:creationId xmlns:a16="http://schemas.microsoft.com/office/drawing/2014/main" id="{F934F4E6-D905-19F6-3389-D6D12C7EBF49}"/>
                </a:ext>
              </a:extLst>
            </p:cNvPr>
            <p:cNvSpPr/>
            <p:nvPr/>
          </p:nvSpPr>
          <p:spPr bwMode="auto">
            <a:xfrm>
              <a:off x="6881945" y="2521928"/>
              <a:ext cx="301000" cy="327756"/>
            </a:xfrm>
            <a:custGeom>
              <a:avLst/>
              <a:gdLst>
                <a:gd name="T0" fmla="*/ 2 w 76"/>
                <a:gd name="T1" fmla="*/ 0 h 83"/>
                <a:gd name="T2" fmla="*/ 0 w 76"/>
                <a:gd name="T3" fmla="*/ 9 h 83"/>
                <a:gd name="T4" fmla="*/ 27 w 76"/>
                <a:gd name="T5" fmla="*/ 19 h 83"/>
                <a:gd name="T6" fmla="*/ 27 w 76"/>
                <a:gd name="T7" fmla="*/ 49 h 83"/>
                <a:gd name="T8" fmla="*/ 35 w 76"/>
                <a:gd name="T9" fmla="*/ 61 h 83"/>
                <a:gd name="T10" fmla="*/ 76 w 76"/>
                <a:gd name="T11" fmla="*/ 83 h 83"/>
                <a:gd name="T12" fmla="*/ 76 w 76"/>
                <a:gd name="T13" fmla="*/ 57 h 83"/>
                <a:gd name="T14" fmla="*/ 76 w 76"/>
                <a:gd name="T15" fmla="*/ 57 h 83"/>
                <a:gd name="T16" fmla="*/ 76 w 76"/>
                <a:gd name="T17" fmla="*/ 54 h 83"/>
                <a:gd name="T18" fmla="*/ 75 w 76"/>
                <a:gd name="T19" fmla="*/ 50 h 83"/>
                <a:gd name="T20" fmla="*/ 61 w 76"/>
                <a:gd name="T21" fmla="*/ 34 h 83"/>
                <a:gd name="T22" fmla="*/ 6 w 76"/>
                <a:gd name="T23" fmla="*/ 2 h 83"/>
                <a:gd name="T24" fmla="*/ 3 w 76"/>
                <a:gd name="T25" fmla="*/ 0 h 83"/>
                <a:gd name="T26" fmla="*/ 2 w 76"/>
                <a:gd name="T27"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83">
                  <a:moveTo>
                    <a:pt x="2" y="0"/>
                  </a:moveTo>
                  <a:cubicBezTo>
                    <a:pt x="0" y="9"/>
                    <a:pt x="0" y="9"/>
                    <a:pt x="0" y="9"/>
                  </a:cubicBezTo>
                  <a:cubicBezTo>
                    <a:pt x="27" y="19"/>
                    <a:pt x="27" y="19"/>
                    <a:pt x="27" y="19"/>
                  </a:cubicBezTo>
                  <a:cubicBezTo>
                    <a:pt x="27" y="49"/>
                    <a:pt x="27" y="49"/>
                    <a:pt x="27" y="49"/>
                  </a:cubicBezTo>
                  <a:cubicBezTo>
                    <a:pt x="27" y="54"/>
                    <a:pt x="30" y="59"/>
                    <a:pt x="35" y="61"/>
                  </a:cubicBezTo>
                  <a:cubicBezTo>
                    <a:pt x="51" y="67"/>
                    <a:pt x="65" y="75"/>
                    <a:pt x="76" y="83"/>
                  </a:cubicBezTo>
                  <a:cubicBezTo>
                    <a:pt x="76" y="57"/>
                    <a:pt x="76" y="57"/>
                    <a:pt x="76" y="57"/>
                  </a:cubicBezTo>
                  <a:cubicBezTo>
                    <a:pt x="76" y="57"/>
                    <a:pt x="76" y="57"/>
                    <a:pt x="76" y="57"/>
                  </a:cubicBezTo>
                  <a:cubicBezTo>
                    <a:pt x="76" y="54"/>
                    <a:pt x="76" y="54"/>
                    <a:pt x="76" y="54"/>
                  </a:cubicBezTo>
                  <a:cubicBezTo>
                    <a:pt x="76" y="53"/>
                    <a:pt x="75" y="51"/>
                    <a:pt x="75" y="50"/>
                  </a:cubicBezTo>
                  <a:cubicBezTo>
                    <a:pt x="72" y="45"/>
                    <a:pt x="67" y="39"/>
                    <a:pt x="61" y="34"/>
                  </a:cubicBezTo>
                  <a:cubicBezTo>
                    <a:pt x="49" y="22"/>
                    <a:pt x="30" y="12"/>
                    <a:pt x="6" y="2"/>
                  </a:cubicBezTo>
                  <a:cubicBezTo>
                    <a:pt x="5" y="2"/>
                    <a:pt x="4" y="1"/>
                    <a:pt x="3" y="0"/>
                  </a:cubicBezTo>
                  <a:cubicBezTo>
                    <a:pt x="2" y="0"/>
                    <a:pt x="2" y="0"/>
                    <a:pt x="2" y="0"/>
                  </a:cubicBezTo>
                </a:path>
              </a:pathLst>
            </a:custGeom>
            <a:solidFill>
              <a:srgbClr val="93959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9" name="îśļiḋé">
              <a:extLst>
                <a:ext uri="{FF2B5EF4-FFF2-40B4-BE49-F238E27FC236}">
                  <a16:creationId xmlns:a16="http://schemas.microsoft.com/office/drawing/2014/main" id="{1594EBF6-B21D-3382-32BA-2AC9DE80D35E}"/>
                </a:ext>
              </a:extLst>
            </p:cNvPr>
            <p:cNvSpPr/>
            <p:nvPr/>
          </p:nvSpPr>
          <p:spPr bwMode="auto">
            <a:xfrm>
              <a:off x="7182945" y="2734301"/>
              <a:ext cx="0" cy="13378"/>
            </a:xfrm>
            <a:custGeom>
              <a:avLst/>
              <a:gdLst>
                <a:gd name="T0" fmla="*/ 0 h 3"/>
                <a:gd name="T1" fmla="*/ 3 h 3"/>
                <a:gd name="T2" fmla="*/ 0 h 3"/>
                <a:gd name="T3" fmla="*/ 0 h 3"/>
              </a:gdLst>
              <a:ahLst/>
              <a:cxnLst>
                <a:cxn ang="0">
                  <a:pos x="0" y="T0"/>
                </a:cxn>
                <a:cxn ang="0">
                  <a:pos x="0" y="T1"/>
                </a:cxn>
                <a:cxn ang="0">
                  <a:pos x="0" y="T2"/>
                </a:cxn>
                <a:cxn ang="0">
                  <a:pos x="0" y="T3"/>
                </a:cxn>
              </a:cxnLst>
              <a:rect l="0" t="0" r="r" b="b"/>
              <a:pathLst>
                <a:path h="3">
                  <a:moveTo>
                    <a:pt x="0" y="0"/>
                  </a:moveTo>
                  <a:cubicBezTo>
                    <a:pt x="0" y="3"/>
                    <a:pt x="0" y="3"/>
                    <a:pt x="0" y="3"/>
                  </a:cubicBezTo>
                  <a:cubicBezTo>
                    <a:pt x="0" y="0"/>
                    <a:pt x="0" y="0"/>
                    <a:pt x="0" y="0"/>
                  </a:cubicBezTo>
                  <a:cubicBezTo>
                    <a:pt x="0" y="0"/>
                    <a:pt x="0" y="0"/>
                    <a:pt x="0" y="0"/>
                  </a:cubicBezTo>
                </a:path>
              </a:pathLst>
            </a:custGeom>
            <a:solidFill>
              <a:srgbClr val="595A5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0" name="îṧ1ïḓé">
              <a:extLst>
                <a:ext uri="{FF2B5EF4-FFF2-40B4-BE49-F238E27FC236}">
                  <a16:creationId xmlns:a16="http://schemas.microsoft.com/office/drawing/2014/main" id="{A02C1759-6F4D-9930-8024-706C2834B7B8}"/>
                </a:ext>
              </a:extLst>
            </p:cNvPr>
            <p:cNvSpPr/>
            <p:nvPr/>
          </p:nvSpPr>
          <p:spPr bwMode="auto">
            <a:xfrm>
              <a:off x="4902034" y="2302867"/>
              <a:ext cx="2387933" cy="526751"/>
            </a:xfrm>
            <a:custGeom>
              <a:avLst/>
              <a:gdLst>
                <a:gd name="T0" fmla="*/ 506 w 603"/>
                <a:gd name="T1" fmla="*/ 57 h 133"/>
                <a:gd name="T2" fmla="*/ 561 w 603"/>
                <a:gd name="T3" fmla="*/ 89 h 133"/>
                <a:gd name="T4" fmla="*/ 575 w 603"/>
                <a:gd name="T5" fmla="*/ 105 h 133"/>
                <a:gd name="T6" fmla="*/ 579 w 603"/>
                <a:gd name="T7" fmla="*/ 121 h 133"/>
                <a:gd name="T8" fmla="*/ 591 w 603"/>
                <a:gd name="T9" fmla="*/ 133 h 133"/>
                <a:gd name="T10" fmla="*/ 603 w 603"/>
                <a:gd name="T11" fmla="*/ 121 h 133"/>
                <a:gd name="T12" fmla="*/ 596 w 603"/>
                <a:gd name="T13" fmla="*/ 94 h 133"/>
                <a:gd name="T14" fmla="*/ 565 w 603"/>
                <a:gd name="T15" fmla="*/ 60 h 133"/>
                <a:gd name="T16" fmla="*/ 516 w 603"/>
                <a:gd name="T17" fmla="*/ 34 h 133"/>
                <a:gd name="T18" fmla="*/ 500 w 603"/>
                <a:gd name="T19" fmla="*/ 41 h 133"/>
                <a:gd name="T20" fmla="*/ 506 w 603"/>
                <a:gd name="T21" fmla="*/ 57 h 133"/>
                <a:gd name="T22" fmla="*/ 317 w 603"/>
                <a:gd name="T23" fmla="*/ 24 h 133"/>
                <a:gd name="T24" fmla="*/ 330 w 603"/>
                <a:gd name="T25" fmla="*/ 12 h 133"/>
                <a:gd name="T26" fmla="*/ 318 w 603"/>
                <a:gd name="T27" fmla="*/ 0 h 133"/>
                <a:gd name="T28" fmla="*/ 305 w 603"/>
                <a:gd name="T29" fmla="*/ 12 h 133"/>
                <a:gd name="T30" fmla="*/ 317 w 603"/>
                <a:gd name="T31" fmla="*/ 24 h 133"/>
                <a:gd name="T32" fmla="*/ 25 w 603"/>
                <a:gd name="T33" fmla="*/ 121 h 133"/>
                <a:gd name="T34" fmla="*/ 27 w 603"/>
                <a:gd name="T35" fmla="*/ 110 h 133"/>
                <a:gd name="T36" fmla="*/ 42 w 603"/>
                <a:gd name="T37" fmla="*/ 89 h 133"/>
                <a:gd name="T38" fmla="*/ 93 w 603"/>
                <a:gd name="T39" fmla="*/ 58 h 133"/>
                <a:gd name="T40" fmla="*/ 173 w 603"/>
                <a:gd name="T41" fmla="*/ 36 h 133"/>
                <a:gd name="T42" fmla="*/ 182 w 603"/>
                <a:gd name="T43" fmla="*/ 21 h 133"/>
                <a:gd name="T44" fmla="*/ 168 w 603"/>
                <a:gd name="T45" fmla="*/ 12 h 133"/>
                <a:gd name="T46" fmla="*/ 50 w 603"/>
                <a:gd name="T47" fmla="*/ 53 h 133"/>
                <a:gd name="T48" fmla="*/ 14 w 603"/>
                <a:gd name="T49" fmla="*/ 83 h 133"/>
                <a:gd name="T50" fmla="*/ 4 w 603"/>
                <a:gd name="T51" fmla="*/ 101 h 133"/>
                <a:gd name="T52" fmla="*/ 0 w 603"/>
                <a:gd name="T53" fmla="*/ 121 h 133"/>
                <a:gd name="T54" fmla="*/ 12 w 603"/>
                <a:gd name="T55" fmla="*/ 133 h 133"/>
                <a:gd name="T56" fmla="*/ 25 w 603"/>
                <a:gd name="T57" fmla="*/ 121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03" h="133">
                  <a:moveTo>
                    <a:pt x="506" y="57"/>
                  </a:moveTo>
                  <a:cubicBezTo>
                    <a:pt x="530" y="67"/>
                    <a:pt x="549" y="77"/>
                    <a:pt x="561" y="89"/>
                  </a:cubicBezTo>
                  <a:cubicBezTo>
                    <a:pt x="567" y="94"/>
                    <a:pt x="572" y="100"/>
                    <a:pt x="575" y="105"/>
                  </a:cubicBezTo>
                  <a:cubicBezTo>
                    <a:pt x="577" y="111"/>
                    <a:pt x="579" y="116"/>
                    <a:pt x="579" y="121"/>
                  </a:cubicBezTo>
                  <a:cubicBezTo>
                    <a:pt x="579" y="128"/>
                    <a:pt x="584" y="133"/>
                    <a:pt x="591" y="133"/>
                  </a:cubicBezTo>
                  <a:cubicBezTo>
                    <a:pt x="598" y="133"/>
                    <a:pt x="603" y="128"/>
                    <a:pt x="603" y="121"/>
                  </a:cubicBezTo>
                  <a:cubicBezTo>
                    <a:pt x="603" y="111"/>
                    <a:pt x="601" y="102"/>
                    <a:pt x="596" y="94"/>
                  </a:cubicBezTo>
                  <a:cubicBezTo>
                    <a:pt x="590" y="81"/>
                    <a:pt x="579" y="70"/>
                    <a:pt x="565" y="60"/>
                  </a:cubicBezTo>
                  <a:cubicBezTo>
                    <a:pt x="552" y="51"/>
                    <a:pt x="535" y="42"/>
                    <a:pt x="516" y="34"/>
                  </a:cubicBezTo>
                  <a:cubicBezTo>
                    <a:pt x="509" y="32"/>
                    <a:pt x="502" y="35"/>
                    <a:pt x="500" y="41"/>
                  </a:cubicBezTo>
                  <a:cubicBezTo>
                    <a:pt x="497" y="47"/>
                    <a:pt x="500" y="55"/>
                    <a:pt x="506" y="57"/>
                  </a:cubicBezTo>
                  <a:moveTo>
                    <a:pt x="317" y="24"/>
                  </a:moveTo>
                  <a:cubicBezTo>
                    <a:pt x="324" y="25"/>
                    <a:pt x="330" y="19"/>
                    <a:pt x="330" y="12"/>
                  </a:cubicBezTo>
                  <a:cubicBezTo>
                    <a:pt x="330" y="6"/>
                    <a:pt x="325" y="0"/>
                    <a:pt x="318" y="0"/>
                  </a:cubicBezTo>
                  <a:cubicBezTo>
                    <a:pt x="311" y="0"/>
                    <a:pt x="305" y="5"/>
                    <a:pt x="305" y="12"/>
                  </a:cubicBezTo>
                  <a:cubicBezTo>
                    <a:pt x="305" y="19"/>
                    <a:pt x="311" y="24"/>
                    <a:pt x="317" y="24"/>
                  </a:cubicBezTo>
                  <a:moveTo>
                    <a:pt x="25" y="121"/>
                  </a:moveTo>
                  <a:cubicBezTo>
                    <a:pt x="25" y="117"/>
                    <a:pt x="25" y="113"/>
                    <a:pt x="27" y="110"/>
                  </a:cubicBezTo>
                  <a:cubicBezTo>
                    <a:pt x="29" y="103"/>
                    <a:pt x="34" y="96"/>
                    <a:pt x="42" y="89"/>
                  </a:cubicBezTo>
                  <a:cubicBezTo>
                    <a:pt x="54" y="78"/>
                    <a:pt x="71" y="68"/>
                    <a:pt x="93" y="58"/>
                  </a:cubicBezTo>
                  <a:cubicBezTo>
                    <a:pt x="116" y="49"/>
                    <a:pt x="143" y="42"/>
                    <a:pt x="173" y="36"/>
                  </a:cubicBezTo>
                  <a:cubicBezTo>
                    <a:pt x="179" y="35"/>
                    <a:pt x="184" y="28"/>
                    <a:pt x="182" y="21"/>
                  </a:cubicBezTo>
                  <a:cubicBezTo>
                    <a:pt x="181" y="15"/>
                    <a:pt x="175" y="10"/>
                    <a:pt x="168" y="12"/>
                  </a:cubicBezTo>
                  <a:cubicBezTo>
                    <a:pt x="120" y="21"/>
                    <a:pt x="79" y="35"/>
                    <a:pt x="50" y="53"/>
                  </a:cubicBezTo>
                  <a:cubicBezTo>
                    <a:pt x="35" y="62"/>
                    <a:pt x="23" y="71"/>
                    <a:pt x="14" y="83"/>
                  </a:cubicBezTo>
                  <a:cubicBezTo>
                    <a:pt x="10" y="88"/>
                    <a:pt x="6" y="94"/>
                    <a:pt x="4" y="101"/>
                  </a:cubicBezTo>
                  <a:cubicBezTo>
                    <a:pt x="1" y="107"/>
                    <a:pt x="0" y="114"/>
                    <a:pt x="0" y="121"/>
                  </a:cubicBezTo>
                  <a:cubicBezTo>
                    <a:pt x="0" y="128"/>
                    <a:pt x="5" y="133"/>
                    <a:pt x="12" y="133"/>
                  </a:cubicBezTo>
                  <a:cubicBezTo>
                    <a:pt x="19" y="133"/>
                    <a:pt x="25" y="128"/>
                    <a:pt x="25" y="121"/>
                  </a:cubicBezTo>
                </a:path>
              </a:pathLst>
            </a:custGeom>
            <a:solidFill>
              <a:srgbClr val="5E606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1" name="ï$ļídè">
              <a:extLst>
                <a:ext uri="{FF2B5EF4-FFF2-40B4-BE49-F238E27FC236}">
                  <a16:creationId xmlns:a16="http://schemas.microsoft.com/office/drawing/2014/main" id="{D8252BA3-2617-D202-7998-54F5990A1478}"/>
                </a:ext>
              </a:extLst>
            </p:cNvPr>
            <p:cNvSpPr/>
            <p:nvPr/>
          </p:nvSpPr>
          <p:spPr bwMode="auto">
            <a:xfrm>
              <a:off x="5009056" y="2791156"/>
              <a:ext cx="479928" cy="521733"/>
            </a:xfrm>
            <a:custGeom>
              <a:avLst/>
              <a:gdLst>
                <a:gd name="T0" fmla="*/ 121 w 121"/>
                <a:gd name="T1" fmla="*/ 0 h 132"/>
                <a:gd name="T2" fmla="*/ 50 w 121"/>
                <a:gd name="T3" fmla="*/ 21 h 132"/>
                <a:gd name="T4" fmla="*/ 15 w 121"/>
                <a:gd name="T5" fmla="*/ 43 h 132"/>
                <a:gd name="T6" fmla="*/ 3 w 121"/>
                <a:gd name="T7" fmla="*/ 56 h 132"/>
                <a:gd name="T8" fmla="*/ 1 w 121"/>
                <a:gd name="T9" fmla="*/ 62 h 132"/>
                <a:gd name="T10" fmla="*/ 0 w 121"/>
                <a:gd name="T11" fmla="*/ 66 h 132"/>
                <a:gd name="T12" fmla="*/ 121 w 121"/>
                <a:gd name="T13" fmla="*/ 132 h 132"/>
                <a:gd name="T14" fmla="*/ 121 w 121"/>
                <a:gd name="T15" fmla="*/ 0 h 1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1" h="132">
                  <a:moveTo>
                    <a:pt x="121" y="0"/>
                  </a:moveTo>
                  <a:cubicBezTo>
                    <a:pt x="93" y="6"/>
                    <a:pt x="69" y="13"/>
                    <a:pt x="50" y="21"/>
                  </a:cubicBezTo>
                  <a:cubicBezTo>
                    <a:pt x="35" y="28"/>
                    <a:pt x="23" y="35"/>
                    <a:pt x="15" y="43"/>
                  </a:cubicBezTo>
                  <a:cubicBezTo>
                    <a:pt x="9" y="47"/>
                    <a:pt x="6" y="51"/>
                    <a:pt x="3" y="56"/>
                  </a:cubicBezTo>
                  <a:cubicBezTo>
                    <a:pt x="2" y="58"/>
                    <a:pt x="1" y="60"/>
                    <a:pt x="1" y="62"/>
                  </a:cubicBezTo>
                  <a:cubicBezTo>
                    <a:pt x="0" y="63"/>
                    <a:pt x="0" y="64"/>
                    <a:pt x="0" y="66"/>
                  </a:cubicBezTo>
                  <a:cubicBezTo>
                    <a:pt x="0" y="90"/>
                    <a:pt x="46" y="116"/>
                    <a:pt x="121" y="132"/>
                  </a:cubicBezTo>
                  <a:cubicBezTo>
                    <a:pt x="121" y="0"/>
                    <a:pt x="121" y="0"/>
                    <a:pt x="121" y="0"/>
                  </a:cubicBezTo>
                </a:path>
              </a:pathLst>
            </a:custGeom>
            <a:solidFill>
              <a:srgbClr val="93959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2" name="ïS1îḍê">
              <a:extLst>
                <a:ext uri="{FF2B5EF4-FFF2-40B4-BE49-F238E27FC236}">
                  <a16:creationId xmlns:a16="http://schemas.microsoft.com/office/drawing/2014/main" id="{2B106008-C1C7-7BF2-7FAC-B17EE4EAA752}"/>
                </a:ext>
              </a:extLst>
            </p:cNvPr>
            <p:cNvSpPr/>
            <p:nvPr/>
          </p:nvSpPr>
          <p:spPr bwMode="auto">
            <a:xfrm>
              <a:off x="5012401" y="2873095"/>
              <a:ext cx="195651" cy="162206"/>
            </a:xfrm>
            <a:custGeom>
              <a:avLst/>
              <a:gdLst>
                <a:gd name="T0" fmla="*/ 49 w 49"/>
                <a:gd name="T1" fmla="*/ 0 h 41"/>
                <a:gd name="T2" fmla="*/ 0 w 49"/>
                <a:gd name="T3" fmla="*/ 41 h 41"/>
                <a:gd name="T4" fmla="*/ 2 w 49"/>
                <a:gd name="T5" fmla="*/ 35 h 41"/>
                <a:gd name="T6" fmla="*/ 14 w 49"/>
                <a:gd name="T7" fmla="*/ 22 h 41"/>
                <a:gd name="T8" fmla="*/ 49 w 49"/>
                <a:gd name="T9" fmla="*/ 0 h 41"/>
              </a:gdLst>
              <a:ahLst/>
              <a:cxnLst>
                <a:cxn ang="0">
                  <a:pos x="T0" y="T1"/>
                </a:cxn>
                <a:cxn ang="0">
                  <a:pos x="T2" y="T3"/>
                </a:cxn>
                <a:cxn ang="0">
                  <a:pos x="T4" y="T5"/>
                </a:cxn>
                <a:cxn ang="0">
                  <a:pos x="T6" y="T7"/>
                </a:cxn>
                <a:cxn ang="0">
                  <a:pos x="T8" y="T9"/>
                </a:cxn>
              </a:cxnLst>
              <a:rect l="0" t="0" r="r" b="b"/>
              <a:pathLst>
                <a:path w="49" h="41">
                  <a:moveTo>
                    <a:pt x="49" y="0"/>
                  </a:moveTo>
                  <a:cubicBezTo>
                    <a:pt x="20" y="12"/>
                    <a:pt x="3" y="27"/>
                    <a:pt x="0" y="41"/>
                  </a:cubicBezTo>
                  <a:cubicBezTo>
                    <a:pt x="0" y="39"/>
                    <a:pt x="1" y="37"/>
                    <a:pt x="2" y="35"/>
                  </a:cubicBezTo>
                  <a:cubicBezTo>
                    <a:pt x="5" y="30"/>
                    <a:pt x="8" y="26"/>
                    <a:pt x="14" y="22"/>
                  </a:cubicBezTo>
                  <a:cubicBezTo>
                    <a:pt x="22" y="14"/>
                    <a:pt x="34" y="7"/>
                    <a:pt x="49" y="0"/>
                  </a:cubicBezTo>
                </a:path>
              </a:pathLst>
            </a:custGeom>
            <a:solidFill>
              <a:srgbClr val="595A5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3" name="iṣ1ïde">
              <a:extLst>
                <a:ext uri="{FF2B5EF4-FFF2-40B4-BE49-F238E27FC236}">
                  <a16:creationId xmlns:a16="http://schemas.microsoft.com/office/drawing/2014/main" id="{D2714E77-7609-F125-73D0-F30A61B0B3AF}"/>
                </a:ext>
              </a:extLst>
            </p:cNvPr>
            <p:cNvSpPr/>
            <p:nvPr/>
          </p:nvSpPr>
          <p:spPr bwMode="auto">
            <a:xfrm>
              <a:off x="6687967" y="2786139"/>
              <a:ext cx="494978" cy="531767"/>
            </a:xfrm>
            <a:custGeom>
              <a:avLst/>
              <a:gdLst>
                <a:gd name="T0" fmla="*/ 0 w 125"/>
                <a:gd name="T1" fmla="*/ 0 h 134"/>
                <a:gd name="T2" fmla="*/ 0 w 125"/>
                <a:gd name="T3" fmla="*/ 134 h 134"/>
                <a:gd name="T4" fmla="*/ 125 w 125"/>
                <a:gd name="T5" fmla="*/ 67 h 134"/>
                <a:gd name="T6" fmla="*/ 125 w 125"/>
                <a:gd name="T7" fmla="*/ 63 h 134"/>
                <a:gd name="T8" fmla="*/ 122 w 125"/>
                <a:gd name="T9" fmla="*/ 57 h 134"/>
                <a:gd name="T10" fmla="*/ 108 w 125"/>
                <a:gd name="T11" fmla="*/ 42 h 134"/>
                <a:gd name="T12" fmla="*/ 77 w 125"/>
                <a:gd name="T13" fmla="*/ 23 h 134"/>
                <a:gd name="T14" fmla="*/ 0 w 125"/>
                <a:gd name="T15" fmla="*/ 0 h 1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5" h="134">
                  <a:moveTo>
                    <a:pt x="0" y="0"/>
                  </a:moveTo>
                  <a:cubicBezTo>
                    <a:pt x="0" y="134"/>
                    <a:pt x="0" y="134"/>
                    <a:pt x="0" y="134"/>
                  </a:cubicBezTo>
                  <a:cubicBezTo>
                    <a:pt x="77" y="118"/>
                    <a:pt x="125" y="92"/>
                    <a:pt x="125" y="67"/>
                  </a:cubicBezTo>
                  <a:cubicBezTo>
                    <a:pt x="125" y="65"/>
                    <a:pt x="125" y="64"/>
                    <a:pt x="125" y="63"/>
                  </a:cubicBezTo>
                  <a:cubicBezTo>
                    <a:pt x="124" y="61"/>
                    <a:pt x="123" y="59"/>
                    <a:pt x="122" y="57"/>
                  </a:cubicBezTo>
                  <a:cubicBezTo>
                    <a:pt x="119" y="52"/>
                    <a:pt x="115" y="47"/>
                    <a:pt x="108" y="42"/>
                  </a:cubicBezTo>
                  <a:cubicBezTo>
                    <a:pt x="100" y="35"/>
                    <a:pt x="90" y="29"/>
                    <a:pt x="77" y="23"/>
                  </a:cubicBezTo>
                  <a:cubicBezTo>
                    <a:pt x="57" y="14"/>
                    <a:pt x="30" y="6"/>
                    <a:pt x="0" y="0"/>
                  </a:cubicBezTo>
                </a:path>
              </a:pathLst>
            </a:custGeom>
            <a:solidFill>
              <a:srgbClr val="93959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4" name="ïšḻiḑé">
              <a:extLst>
                <a:ext uri="{FF2B5EF4-FFF2-40B4-BE49-F238E27FC236}">
                  <a16:creationId xmlns:a16="http://schemas.microsoft.com/office/drawing/2014/main" id="{C2860F70-1C94-5012-4900-AE08B32043E5}"/>
                </a:ext>
              </a:extLst>
            </p:cNvPr>
            <p:cNvSpPr/>
            <p:nvPr/>
          </p:nvSpPr>
          <p:spPr bwMode="auto">
            <a:xfrm>
              <a:off x="6993983" y="2878112"/>
              <a:ext cx="188962" cy="157189"/>
            </a:xfrm>
            <a:custGeom>
              <a:avLst/>
              <a:gdLst>
                <a:gd name="T0" fmla="*/ 0 w 48"/>
                <a:gd name="T1" fmla="*/ 0 h 40"/>
                <a:gd name="T2" fmla="*/ 31 w 48"/>
                <a:gd name="T3" fmla="*/ 19 h 40"/>
                <a:gd name="T4" fmla="*/ 45 w 48"/>
                <a:gd name="T5" fmla="*/ 34 h 40"/>
                <a:gd name="T6" fmla="*/ 48 w 48"/>
                <a:gd name="T7" fmla="*/ 40 h 40"/>
                <a:gd name="T8" fmla="*/ 0 w 48"/>
                <a:gd name="T9" fmla="*/ 0 h 40"/>
              </a:gdLst>
              <a:ahLst/>
              <a:cxnLst>
                <a:cxn ang="0">
                  <a:pos x="T0" y="T1"/>
                </a:cxn>
                <a:cxn ang="0">
                  <a:pos x="T2" y="T3"/>
                </a:cxn>
                <a:cxn ang="0">
                  <a:pos x="T4" y="T5"/>
                </a:cxn>
                <a:cxn ang="0">
                  <a:pos x="T6" y="T7"/>
                </a:cxn>
                <a:cxn ang="0">
                  <a:pos x="T8" y="T9"/>
                </a:cxn>
              </a:cxnLst>
              <a:rect l="0" t="0" r="r" b="b"/>
              <a:pathLst>
                <a:path w="48" h="40">
                  <a:moveTo>
                    <a:pt x="0" y="0"/>
                  </a:moveTo>
                  <a:cubicBezTo>
                    <a:pt x="13" y="6"/>
                    <a:pt x="23" y="12"/>
                    <a:pt x="31" y="19"/>
                  </a:cubicBezTo>
                  <a:cubicBezTo>
                    <a:pt x="38" y="24"/>
                    <a:pt x="42" y="29"/>
                    <a:pt x="45" y="34"/>
                  </a:cubicBezTo>
                  <a:cubicBezTo>
                    <a:pt x="46" y="36"/>
                    <a:pt x="47" y="38"/>
                    <a:pt x="48" y="40"/>
                  </a:cubicBezTo>
                  <a:cubicBezTo>
                    <a:pt x="45" y="26"/>
                    <a:pt x="28" y="12"/>
                    <a:pt x="0" y="0"/>
                  </a:cubicBezTo>
                </a:path>
              </a:pathLst>
            </a:custGeom>
            <a:solidFill>
              <a:srgbClr val="595A5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5" name="îslïḑé">
              <a:extLst>
                <a:ext uri="{FF2B5EF4-FFF2-40B4-BE49-F238E27FC236}">
                  <a16:creationId xmlns:a16="http://schemas.microsoft.com/office/drawing/2014/main" id="{082B0661-8694-F241-28AF-B8DC7447CC6E}"/>
                </a:ext>
              </a:extLst>
            </p:cNvPr>
            <p:cNvSpPr/>
            <p:nvPr/>
          </p:nvSpPr>
          <p:spPr bwMode="auto">
            <a:xfrm>
              <a:off x="5428783" y="3677434"/>
              <a:ext cx="98662" cy="321067"/>
            </a:xfrm>
            <a:custGeom>
              <a:avLst/>
              <a:gdLst>
                <a:gd name="T0" fmla="*/ 0 w 25"/>
                <a:gd name="T1" fmla="*/ 12 h 81"/>
                <a:gd name="T2" fmla="*/ 0 w 25"/>
                <a:gd name="T3" fmla="*/ 69 h 81"/>
                <a:gd name="T4" fmla="*/ 13 w 25"/>
                <a:gd name="T5" fmla="*/ 81 h 81"/>
                <a:gd name="T6" fmla="*/ 25 w 25"/>
                <a:gd name="T7" fmla="*/ 69 h 81"/>
                <a:gd name="T8" fmla="*/ 25 w 25"/>
                <a:gd name="T9" fmla="*/ 12 h 81"/>
                <a:gd name="T10" fmla="*/ 13 w 25"/>
                <a:gd name="T11" fmla="*/ 0 h 81"/>
                <a:gd name="T12" fmla="*/ 0 w 25"/>
                <a:gd name="T13" fmla="*/ 12 h 81"/>
              </a:gdLst>
              <a:ahLst/>
              <a:cxnLst>
                <a:cxn ang="0">
                  <a:pos x="T0" y="T1"/>
                </a:cxn>
                <a:cxn ang="0">
                  <a:pos x="T2" y="T3"/>
                </a:cxn>
                <a:cxn ang="0">
                  <a:pos x="T4" y="T5"/>
                </a:cxn>
                <a:cxn ang="0">
                  <a:pos x="T6" y="T7"/>
                </a:cxn>
                <a:cxn ang="0">
                  <a:pos x="T8" y="T9"/>
                </a:cxn>
                <a:cxn ang="0">
                  <a:pos x="T10" y="T11"/>
                </a:cxn>
                <a:cxn ang="0">
                  <a:pos x="T12" y="T13"/>
                </a:cxn>
              </a:cxnLst>
              <a:rect l="0" t="0" r="r" b="b"/>
              <a:pathLst>
                <a:path w="25" h="81">
                  <a:moveTo>
                    <a:pt x="0" y="12"/>
                  </a:moveTo>
                  <a:cubicBezTo>
                    <a:pt x="0" y="69"/>
                    <a:pt x="0" y="69"/>
                    <a:pt x="0" y="69"/>
                  </a:cubicBezTo>
                  <a:cubicBezTo>
                    <a:pt x="0" y="76"/>
                    <a:pt x="6" y="81"/>
                    <a:pt x="13" y="81"/>
                  </a:cubicBezTo>
                  <a:cubicBezTo>
                    <a:pt x="19" y="81"/>
                    <a:pt x="25" y="76"/>
                    <a:pt x="25" y="69"/>
                  </a:cubicBezTo>
                  <a:cubicBezTo>
                    <a:pt x="25" y="12"/>
                    <a:pt x="25" y="12"/>
                    <a:pt x="25" y="12"/>
                  </a:cubicBezTo>
                  <a:cubicBezTo>
                    <a:pt x="25" y="6"/>
                    <a:pt x="19" y="0"/>
                    <a:pt x="13" y="0"/>
                  </a:cubicBezTo>
                  <a:cubicBezTo>
                    <a:pt x="6" y="0"/>
                    <a:pt x="0" y="6"/>
                    <a:pt x="0" y="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6" name="îṣḻîḓé">
              <a:extLst>
                <a:ext uri="{FF2B5EF4-FFF2-40B4-BE49-F238E27FC236}">
                  <a16:creationId xmlns:a16="http://schemas.microsoft.com/office/drawing/2014/main" id="{3F5CF7CB-612F-A948-C5D1-677B85F72BDA}"/>
                </a:ext>
              </a:extLst>
            </p:cNvPr>
            <p:cNvSpPr/>
            <p:nvPr/>
          </p:nvSpPr>
          <p:spPr bwMode="auto">
            <a:xfrm>
              <a:off x="5428783" y="4140639"/>
              <a:ext cx="98662" cy="130433"/>
            </a:xfrm>
            <a:custGeom>
              <a:avLst/>
              <a:gdLst>
                <a:gd name="T0" fmla="*/ 0 w 25"/>
                <a:gd name="T1" fmla="*/ 13 h 33"/>
                <a:gd name="T2" fmla="*/ 0 w 25"/>
                <a:gd name="T3" fmla="*/ 20 h 33"/>
                <a:gd name="T4" fmla="*/ 13 w 25"/>
                <a:gd name="T5" fmla="*/ 33 h 33"/>
                <a:gd name="T6" fmla="*/ 25 w 25"/>
                <a:gd name="T7" fmla="*/ 20 h 33"/>
                <a:gd name="T8" fmla="*/ 25 w 25"/>
                <a:gd name="T9" fmla="*/ 13 h 33"/>
                <a:gd name="T10" fmla="*/ 13 w 25"/>
                <a:gd name="T11" fmla="*/ 0 h 33"/>
                <a:gd name="T12" fmla="*/ 0 w 25"/>
                <a:gd name="T13" fmla="*/ 13 h 33"/>
              </a:gdLst>
              <a:ahLst/>
              <a:cxnLst>
                <a:cxn ang="0">
                  <a:pos x="T0" y="T1"/>
                </a:cxn>
                <a:cxn ang="0">
                  <a:pos x="T2" y="T3"/>
                </a:cxn>
                <a:cxn ang="0">
                  <a:pos x="T4" y="T5"/>
                </a:cxn>
                <a:cxn ang="0">
                  <a:pos x="T6" y="T7"/>
                </a:cxn>
                <a:cxn ang="0">
                  <a:pos x="T8" y="T9"/>
                </a:cxn>
                <a:cxn ang="0">
                  <a:pos x="T10" y="T11"/>
                </a:cxn>
                <a:cxn ang="0">
                  <a:pos x="T12" y="T13"/>
                </a:cxn>
              </a:cxnLst>
              <a:rect l="0" t="0" r="r" b="b"/>
              <a:pathLst>
                <a:path w="25" h="33">
                  <a:moveTo>
                    <a:pt x="0" y="13"/>
                  </a:moveTo>
                  <a:cubicBezTo>
                    <a:pt x="0" y="20"/>
                    <a:pt x="0" y="20"/>
                    <a:pt x="0" y="20"/>
                  </a:cubicBezTo>
                  <a:cubicBezTo>
                    <a:pt x="0" y="27"/>
                    <a:pt x="6" y="33"/>
                    <a:pt x="13" y="33"/>
                  </a:cubicBezTo>
                  <a:cubicBezTo>
                    <a:pt x="19" y="33"/>
                    <a:pt x="25" y="27"/>
                    <a:pt x="25" y="20"/>
                  </a:cubicBezTo>
                  <a:cubicBezTo>
                    <a:pt x="25" y="13"/>
                    <a:pt x="25" y="13"/>
                    <a:pt x="25" y="13"/>
                  </a:cubicBezTo>
                  <a:cubicBezTo>
                    <a:pt x="25" y="6"/>
                    <a:pt x="19" y="0"/>
                    <a:pt x="13" y="0"/>
                  </a:cubicBezTo>
                  <a:cubicBezTo>
                    <a:pt x="6" y="0"/>
                    <a:pt x="0" y="6"/>
                    <a:pt x="0"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7" name="íšḻiḑe">
              <a:extLst>
                <a:ext uri="{FF2B5EF4-FFF2-40B4-BE49-F238E27FC236}">
                  <a16:creationId xmlns:a16="http://schemas.microsoft.com/office/drawing/2014/main" id="{5B8EFE5B-707C-0602-4DE9-B9D8753CF162}"/>
                </a:ext>
              </a:extLst>
            </p:cNvPr>
            <p:cNvSpPr/>
            <p:nvPr/>
          </p:nvSpPr>
          <p:spPr bwMode="auto">
            <a:xfrm>
              <a:off x="5622761" y="4757690"/>
              <a:ext cx="185617" cy="182273"/>
            </a:xfrm>
            <a:prstGeom prst="ellipse">
              <a:avLst/>
            </a:prstGeom>
            <a:solidFill>
              <a:srgbClr val="5E606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8" name="ïsḻîdé">
              <a:extLst>
                <a:ext uri="{FF2B5EF4-FFF2-40B4-BE49-F238E27FC236}">
                  <a16:creationId xmlns:a16="http://schemas.microsoft.com/office/drawing/2014/main" id="{B387ED34-FC24-C6AC-569F-AE416A0CFCAF}"/>
                </a:ext>
              </a:extLst>
            </p:cNvPr>
            <p:cNvSpPr/>
            <p:nvPr/>
          </p:nvSpPr>
          <p:spPr bwMode="auto">
            <a:xfrm>
              <a:off x="5318417" y="5669050"/>
              <a:ext cx="792633" cy="372906"/>
            </a:xfrm>
            <a:custGeom>
              <a:avLst/>
              <a:gdLst>
                <a:gd name="T0" fmla="*/ 56 w 200"/>
                <a:gd name="T1" fmla="*/ 0 h 94"/>
                <a:gd name="T2" fmla="*/ 26 w 200"/>
                <a:gd name="T3" fmla="*/ 34 h 94"/>
                <a:gd name="T4" fmla="*/ 0 w 200"/>
                <a:gd name="T5" fmla="*/ 15 h 94"/>
                <a:gd name="T6" fmla="*/ 39 w 200"/>
                <a:gd name="T7" fmla="*/ 73 h 94"/>
                <a:gd name="T8" fmla="*/ 96 w 200"/>
                <a:gd name="T9" fmla="*/ 93 h 94"/>
                <a:gd name="T10" fmla="*/ 101 w 200"/>
                <a:gd name="T11" fmla="*/ 94 h 94"/>
                <a:gd name="T12" fmla="*/ 104 w 200"/>
                <a:gd name="T13" fmla="*/ 93 h 94"/>
                <a:gd name="T14" fmla="*/ 173 w 200"/>
                <a:gd name="T15" fmla="*/ 63 h 94"/>
                <a:gd name="T16" fmla="*/ 200 w 200"/>
                <a:gd name="T17" fmla="*/ 18 h 94"/>
                <a:gd name="T18" fmla="*/ 172 w 200"/>
                <a:gd name="T19" fmla="*/ 57 h 94"/>
                <a:gd name="T20" fmla="*/ 126 w 200"/>
                <a:gd name="T21" fmla="*/ 75 h 94"/>
                <a:gd name="T22" fmla="*/ 56 w 200"/>
                <a:gd name="T23"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0" h="94">
                  <a:moveTo>
                    <a:pt x="56" y="0"/>
                  </a:moveTo>
                  <a:cubicBezTo>
                    <a:pt x="60" y="21"/>
                    <a:pt x="43" y="34"/>
                    <a:pt x="26" y="34"/>
                  </a:cubicBezTo>
                  <a:cubicBezTo>
                    <a:pt x="15" y="34"/>
                    <a:pt x="4" y="28"/>
                    <a:pt x="0" y="15"/>
                  </a:cubicBezTo>
                  <a:cubicBezTo>
                    <a:pt x="6" y="38"/>
                    <a:pt x="20" y="59"/>
                    <a:pt x="39" y="73"/>
                  </a:cubicBezTo>
                  <a:cubicBezTo>
                    <a:pt x="55" y="85"/>
                    <a:pt x="75" y="93"/>
                    <a:pt x="96" y="93"/>
                  </a:cubicBezTo>
                  <a:cubicBezTo>
                    <a:pt x="98" y="94"/>
                    <a:pt x="99" y="94"/>
                    <a:pt x="101" y="94"/>
                  </a:cubicBezTo>
                  <a:cubicBezTo>
                    <a:pt x="102" y="94"/>
                    <a:pt x="103" y="94"/>
                    <a:pt x="104" y="93"/>
                  </a:cubicBezTo>
                  <a:cubicBezTo>
                    <a:pt x="131" y="93"/>
                    <a:pt x="155" y="81"/>
                    <a:pt x="173" y="63"/>
                  </a:cubicBezTo>
                  <a:cubicBezTo>
                    <a:pt x="186" y="51"/>
                    <a:pt x="195" y="35"/>
                    <a:pt x="200" y="18"/>
                  </a:cubicBezTo>
                  <a:cubicBezTo>
                    <a:pt x="195" y="34"/>
                    <a:pt x="185" y="48"/>
                    <a:pt x="172" y="57"/>
                  </a:cubicBezTo>
                  <a:cubicBezTo>
                    <a:pt x="155" y="69"/>
                    <a:pt x="140" y="75"/>
                    <a:pt x="126" y="75"/>
                  </a:cubicBezTo>
                  <a:cubicBezTo>
                    <a:pt x="92" y="75"/>
                    <a:pt x="69" y="40"/>
                    <a:pt x="56" y="0"/>
                  </a:cubicBezTo>
                </a:path>
              </a:pathLst>
            </a:custGeom>
            <a:solidFill>
              <a:srgbClr val="FFEC7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9" name="îšļiďê">
              <a:extLst>
                <a:ext uri="{FF2B5EF4-FFF2-40B4-BE49-F238E27FC236}">
                  <a16:creationId xmlns:a16="http://schemas.microsoft.com/office/drawing/2014/main" id="{C31AEB50-89CF-9AE7-4003-F4610F0BE3CF}"/>
                </a:ext>
              </a:extLst>
            </p:cNvPr>
            <p:cNvSpPr/>
            <p:nvPr/>
          </p:nvSpPr>
          <p:spPr bwMode="auto">
            <a:xfrm>
              <a:off x="5472261" y="5640623"/>
              <a:ext cx="653839" cy="396317"/>
            </a:xfrm>
            <a:custGeom>
              <a:avLst/>
              <a:gdLst>
                <a:gd name="T0" fmla="*/ 0 w 165"/>
                <a:gd name="T1" fmla="*/ 80 h 100"/>
                <a:gd name="T2" fmla="*/ 57 w 165"/>
                <a:gd name="T3" fmla="*/ 100 h 100"/>
                <a:gd name="T4" fmla="*/ 0 w 165"/>
                <a:gd name="T5" fmla="*/ 80 h 100"/>
                <a:gd name="T6" fmla="*/ 165 w 165"/>
                <a:gd name="T7" fmla="*/ 0 h 100"/>
                <a:gd name="T8" fmla="*/ 161 w 165"/>
                <a:gd name="T9" fmla="*/ 25 h 100"/>
                <a:gd name="T10" fmla="*/ 134 w 165"/>
                <a:gd name="T11" fmla="*/ 70 h 100"/>
                <a:gd name="T12" fmla="*/ 65 w 165"/>
                <a:gd name="T13" fmla="*/ 100 h 100"/>
                <a:gd name="T14" fmla="*/ 133 w 165"/>
                <a:gd name="T15" fmla="*/ 76 h 100"/>
                <a:gd name="T16" fmla="*/ 165 w 165"/>
                <a:gd name="T17" fmla="*/ 12 h 100"/>
                <a:gd name="T18" fmla="*/ 165 w 165"/>
                <a:gd name="T19"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5" h="100">
                  <a:moveTo>
                    <a:pt x="0" y="80"/>
                  </a:moveTo>
                  <a:cubicBezTo>
                    <a:pt x="16" y="92"/>
                    <a:pt x="36" y="100"/>
                    <a:pt x="57" y="100"/>
                  </a:cubicBezTo>
                  <a:cubicBezTo>
                    <a:pt x="36" y="100"/>
                    <a:pt x="16" y="92"/>
                    <a:pt x="0" y="80"/>
                  </a:cubicBezTo>
                  <a:moveTo>
                    <a:pt x="165" y="0"/>
                  </a:moveTo>
                  <a:cubicBezTo>
                    <a:pt x="165" y="9"/>
                    <a:pt x="163" y="17"/>
                    <a:pt x="161" y="25"/>
                  </a:cubicBezTo>
                  <a:cubicBezTo>
                    <a:pt x="156" y="42"/>
                    <a:pt x="147" y="58"/>
                    <a:pt x="134" y="70"/>
                  </a:cubicBezTo>
                  <a:cubicBezTo>
                    <a:pt x="116" y="88"/>
                    <a:pt x="92" y="100"/>
                    <a:pt x="65" y="100"/>
                  </a:cubicBezTo>
                  <a:cubicBezTo>
                    <a:pt x="87" y="100"/>
                    <a:pt x="110" y="92"/>
                    <a:pt x="133" y="76"/>
                  </a:cubicBezTo>
                  <a:cubicBezTo>
                    <a:pt x="153" y="62"/>
                    <a:pt x="165" y="37"/>
                    <a:pt x="165" y="12"/>
                  </a:cubicBezTo>
                  <a:cubicBezTo>
                    <a:pt x="165" y="0"/>
                    <a:pt x="165" y="0"/>
                    <a:pt x="165" y="0"/>
                  </a:cubicBezTo>
                </a:path>
              </a:pathLst>
            </a:custGeom>
            <a:solidFill>
              <a:srgbClr val="BAA73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0" name="îṧḷïďê">
              <a:extLst>
                <a:ext uri="{FF2B5EF4-FFF2-40B4-BE49-F238E27FC236}">
                  <a16:creationId xmlns:a16="http://schemas.microsoft.com/office/drawing/2014/main" id="{D48B93FA-DBCB-B153-FCBC-488BE258FB83}"/>
                </a:ext>
              </a:extLst>
            </p:cNvPr>
            <p:cNvSpPr/>
            <p:nvPr/>
          </p:nvSpPr>
          <p:spPr bwMode="auto">
            <a:xfrm>
              <a:off x="6652850" y="4140639"/>
              <a:ext cx="98662" cy="1464867"/>
            </a:xfrm>
            <a:custGeom>
              <a:avLst/>
              <a:gdLst>
                <a:gd name="T0" fmla="*/ 0 w 25"/>
                <a:gd name="T1" fmla="*/ 358 h 370"/>
                <a:gd name="T2" fmla="*/ 0 w 25"/>
                <a:gd name="T3" fmla="*/ 358 h 370"/>
                <a:gd name="T4" fmla="*/ 13 w 25"/>
                <a:gd name="T5" fmla="*/ 370 h 370"/>
                <a:gd name="T6" fmla="*/ 25 w 25"/>
                <a:gd name="T7" fmla="*/ 358 h 370"/>
                <a:gd name="T8" fmla="*/ 13 w 25"/>
                <a:gd name="T9" fmla="*/ 346 h 370"/>
                <a:gd name="T10" fmla="*/ 0 w 25"/>
                <a:gd name="T11" fmla="*/ 358 h 370"/>
                <a:gd name="T12" fmla="*/ 0 w 25"/>
                <a:gd name="T13" fmla="*/ 13 h 370"/>
                <a:gd name="T14" fmla="*/ 0 w 25"/>
                <a:gd name="T15" fmla="*/ 210 h 370"/>
                <a:gd name="T16" fmla="*/ 13 w 25"/>
                <a:gd name="T17" fmla="*/ 222 h 370"/>
                <a:gd name="T18" fmla="*/ 25 w 25"/>
                <a:gd name="T19" fmla="*/ 210 h 370"/>
                <a:gd name="T20" fmla="*/ 25 w 25"/>
                <a:gd name="T21" fmla="*/ 13 h 370"/>
                <a:gd name="T22" fmla="*/ 13 w 25"/>
                <a:gd name="T23" fmla="*/ 0 h 370"/>
                <a:gd name="T24" fmla="*/ 0 w 25"/>
                <a:gd name="T25" fmla="*/ 13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 h="370">
                  <a:moveTo>
                    <a:pt x="0" y="358"/>
                  </a:moveTo>
                  <a:cubicBezTo>
                    <a:pt x="0" y="358"/>
                    <a:pt x="0" y="358"/>
                    <a:pt x="0" y="358"/>
                  </a:cubicBezTo>
                  <a:cubicBezTo>
                    <a:pt x="0" y="365"/>
                    <a:pt x="6" y="370"/>
                    <a:pt x="13" y="370"/>
                  </a:cubicBezTo>
                  <a:cubicBezTo>
                    <a:pt x="20" y="370"/>
                    <a:pt x="25" y="365"/>
                    <a:pt x="25" y="358"/>
                  </a:cubicBezTo>
                  <a:cubicBezTo>
                    <a:pt x="25" y="351"/>
                    <a:pt x="20" y="346"/>
                    <a:pt x="13" y="346"/>
                  </a:cubicBezTo>
                  <a:cubicBezTo>
                    <a:pt x="6" y="346"/>
                    <a:pt x="0" y="351"/>
                    <a:pt x="0" y="358"/>
                  </a:cubicBezTo>
                  <a:close/>
                  <a:moveTo>
                    <a:pt x="0" y="13"/>
                  </a:moveTo>
                  <a:cubicBezTo>
                    <a:pt x="0" y="210"/>
                    <a:pt x="0" y="210"/>
                    <a:pt x="0" y="210"/>
                  </a:cubicBezTo>
                  <a:cubicBezTo>
                    <a:pt x="0" y="217"/>
                    <a:pt x="6" y="222"/>
                    <a:pt x="13" y="222"/>
                  </a:cubicBezTo>
                  <a:cubicBezTo>
                    <a:pt x="20" y="222"/>
                    <a:pt x="25" y="217"/>
                    <a:pt x="25" y="210"/>
                  </a:cubicBezTo>
                  <a:cubicBezTo>
                    <a:pt x="25" y="13"/>
                    <a:pt x="25" y="13"/>
                    <a:pt x="25" y="13"/>
                  </a:cubicBezTo>
                  <a:cubicBezTo>
                    <a:pt x="25" y="6"/>
                    <a:pt x="20" y="0"/>
                    <a:pt x="13" y="0"/>
                  </a:cubicBezTo>
                  <a:cubicBezTo>
                    <a:pt x="6" y="0"/>
                    <a:pt x="0" y="6"/>
                    <a:pt x="0" y="13"/>
                  </a:cubicBezTo>
                  <a:close/>
                </a:path>
              </a:pathLst>
            </a:custGeom>
            <a:solidFill>
              <a:srgbClr val="5E606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1" name="i$ľídê">
              <a:extLst>
                <a:ext uri="{FF2B5EF4-FFF2-40B4-BE49-F238E27FC236}">
                  <a16:creationId xmlns:a16="http://schemas.microsoft.com/office/drawing/2014/main" id="{ACF186C1-D6E9-E9CB-4A6F-5B8A57E751F1}"/>
                </a:ext>
              </a:extLst>
            </p:cNvPr>
            <p:cNvSpPr/>
            <p:nvPr/>
          </p:nvSpPr>
          <p:spPr bwMode="auto">
            <a:xfrm>
              <a:off x="4704712" y="3582117"/>
              <a:ext cx="95317" cy="1464867"/>
            </a:xfrm>
            <a:custGeom>
              <a:avLst/>
              <a:gdLst>
                <a:gd name="T0" fmla="*/ 0 w 24"/>
                <a:gd name="T1" fmla="*/ 358 h 370"/>
                <a:gd name="T2" fmla="*/ 0 w 24"/>
                <a:gd name="T3" fmla="*/ 358 h 370"/>
                <a:gd name="T4" fmla="*/ 12 w 24"/>
                <a:gd name="T5" fmla="*/ 370 h 370"/>
                <a:gd name="T6" fmla="*/ 24 w 24"/>
                <a:gd name="T7" fmla="*/ 358 h 370"/>
                <a:gd name="T8" fmla="*/ 12 w 24"/>
                <a:gd name="T9" fmla="*/ 346 h 370"/>
                <a:gd name="T10" fmla="*/ 0 w 24"/>
                <a:gd name="T11" fmla="*/ 358 h 370"/>
                <a:gd name="T12" fmla="*/ 0 w 24"/>
                <a:gd name="T13" fmla="*/ 13 h 370"/>
                <a:gd name="T14" fmla="*/ 0 w 24"/>
                <a:gd name="T15" fmla="*/ 210 h 370"/>
                <a:gd name="T16" fmla="*/ 12 w 24"/>
                <a:gd name="T17" fmla="*/ 222 h 370"/>
                <a:gd name="T18" fmla="*/ 24 w 24"/>
                <a:gd name="T19" fmla="*/ 210 h 370"/>
                <a:gd name="T20" fmla="*/ 24 w 24"/>
                <a:gd name="T21" fmla="*/ 13 h 370"/>
                <a:gd name="T22" fmla="*/ 12 w 24"/>
                <a:gd name="T23" fmla="*/ 0 h 370"/>
                <a:gd name="T24" fmla="*/ 0 w 24"/>
                <a:gd name="T25" fmla="*/ 13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 h="370">
                  <a:moveTo>
                    <a:pt x="0" y="358"/>
                  </a:moveTo>
                  <a:cubicBezTo>
                    <a:pt x="0" y="358"/>
                    <a:pt x="0" y="358"/>
                    <a:pt x="0" y="358"/>
                  </a:cubicBezTo>
                  <a:cubicBezTo>
                    <a:pt x="0" y="365"/>
                    <a:pt x="5" y="370"/>
                    <a:pt x="12" y="370"/>
                  </a:cubicBezTo>
                  <a:cubicBezTo>
                    <a:pt x="19" y="370"/>
                    <a:pt x="24" y="365"/>
                    <a:pt x="24" y="358"/>
                  </a:cubicBezTo>
                  <a:cubicBezTo>
                    <a:pt x="24" y="351"/>
                    <a:pt x="19" y="346"/>
                    <a:pt x="12" y="346"/>
                  </a:cubicBezTo>
                  <a:cubicBezTo>
                    <a:pt x="5" y="346"/>
                    <a:pt x="0" y="351"/>
                    <a:pt x="0" y="358"/>
                  </a:cubicBezTo>
                  <a:close/>
                  <a:moveTo>
                    <a:pt x="0" y="13"/>
                  </a:moveTo>
                  <a:cubicBezTo>
                    <a:pt x="0" y="210"/>
                    <a:pt x="0" y="210"/>
                    <a:pt x="0" y="210"/>
                  </a:cubicBezTo>
                  <a:cubicBezTo>
                    <a:pt x="0" y="217"/>
                    <a:pt x="5" y="222"/>
                    <a:pt x="12" y="222"/>
                  </a:cubicBezTo>
                  <a:cubicBezTo>
                    <a:pt x="19" y="222"/>
                    <a:pt x="24" y="217"/>
                    <a:pt x="24" y="210"/>
                  </a:cubicBezTo>
                  <a:cubicBezTo>
                    <a:pt x="24" y="13"/>
                    <a:pt x="24" y="13"/>
                    <a:pt x="24" y="13"/>
                  </a:cubicBezTo>
                  <a:cubicBezTo>
                    <a:pt x="24" y="6"/>
                    <a:pt x="19" y="0"/>
                    <a:pt x="12" y="0"/>
                  </a:cubicBezTo>
                  <a:cubicBezTo>
                    <a:pt x="5" y="0"/>
                    <a:pt x="0" y="6"/>
                    <a:pt x="0" y="13"/>
                  </a:cubicBezTo>
                  <a:close/>
                </a:path>
              </a:pathLst>
            </a:custGeom>
            <a:solidFill>
              <a:srgbClr val="5E606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spTree>
    <p:custDataLst>
      <p:tags r:id="rId1"/>
    </p:custDataLst>
    <p:extLst>
      <p:ext uri="{BB962C8B-B14F-4D97-AF65-F5344CB8AC3E}">
        <p14:creationId xmlns:p14="http://schemas.microsoft.com/office/powerpoint/2010/main" val="3753551028"/>
      </p:ext>
    </p:extLst>
  </p:cSld>
  <p:clrMapOvr>
    <a:masterClrMapping/>
  </p:clrMapOvr>
  <p:transition spd="slow" advClick="0" advTm="100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2400" y="448945"/>
            <a:ext cx="3541395" cy="575945"/>
          </a:xfrm>
          <a:prstGeom prst="rect">
            <a:avLst/>
          </a:prstGeom>
        </p:spPr>
      </p:pic>
      <p:sp>
        <p:nvSpPr>
          <p:cNvPr id="15" name="文本框 14" descr="7b0a202020202262756c6c6574223a20227b5c2263617465676f727949645c223a31303030352c5c2274656d706c61746549645c223a32303233313332387d220a7d0a"/>
          <p:cNvSpPr txBox="1"/>
          <p:nvPr/>
        </p:nvSpPr>
        <p:spPr>
          <a:xfrm>
            <a:off x="652145" y="4702519"/>
            <a:ext cx="5598753" cy="5847755"/>
          </a:xfrm>
          <a:prstGeom prst="rect">
            <a:avLst/>
          </a:prstGeom>
          <a:noFill/>
        </p:spPr>
        <p:txBody>
          <a:bodyPr wrap="square" rtlCol="0">
            <a:spAutoFit/>
          </a:bodyPr>
          <a:lstStyle/>
          <a:p>
            <a:pPr marL="571500" indent="-571500" algn="l">
              <a:lnSpc>
                <a:spcPct val="170000"/>
              </a:lnSpc>
              <a:buFont typeface="Wingdings" panose="05000000000000000000" pitchFamily="2" charset="2"/>
              <a:buChar char="Ø"/>
            </a:pPr>
            <a:r>
              <a:rPr lang="zh-CN" altLang="en-US" sz="4400" b="1" dirty="0" smtClean="0">
                <a:solidFill>
                  <a:schemeClr val="tx1"/>
                </a:solidFill>
                <a:latin typeface="思源宋体 CN" panose="02020400000000000000" charset="-122"/>
                <a:ea typeface="思源宋体 CN" panose="02020400000000000000" charset="-122"/>
                <a:cs typeface="思源宋体 CN" panose="02020400000000000000" charset="-122"/>
              </a:rPr>
              <a:t>进栈</a:t>
            </a:r>
            <a:endParaRPr lang="en-US" altLang="zh-CN" sz="4400" b="1" dirty="0" smtClean="0">
              <a:solidFill>
                <a:schemeClr val="tx1"/>
              </a:solidFill>
              <a:latin typeface="思源宋体 CN" panose="02020400000000000000" charset="-122"/>
              <a:ea typeface="思源宋体 CN" panose="02020400000000000000" charset="-122"/>
              <a:cs typeface="思源宋体 CN" panose="02020400000000000000" charset="-122"/>
            </a:endParaRPr>
          </a:p>
          <a:p>
            <a:pPr marL="571500" indent="-571500" algn="l">
              <a:lnSpc>
                <a:spcPct val="170000"/>
              </a:lnSpc>
              <a:buFont typeface="Wingdings" panose="05000000000000000000" pitchFamily="2" charset="2"/>
              <a:buChar char="Ø"/>
            </a:pPr>
            <a:r>
              <a:rPr lang="zh-CN" altLang="en-US" sz="4400" b="1" dirty="0">
                <a:solidFill>
                  <a:schemeClr val="tx1"/>
                </a:solidFill>
                <a:latin typeface="思源宋体 CN" panose="02020400000000000000" charset="-122"/>
                <a:ea typeface="思源宋体 CN" panose="02020400000000000000" charset="-122"/>
                <a:cs typeface="思源宋体 CN" panose="02020400000000000000" charset="-122"/>
              </a:rPr>
              <a:t>出</a:t>
            </a:r>
            <a:r>
              <a:rPr lang="zh-CN" altLang="en-US" sz="4400" b="1" dirty="0" smtClean="0">
                <a:solidFill>
                  <a:schemeClr val="tx1"/>
                </a:solidFill>
                <a:latin typeface="思源宋体 CN" panose="02020400000000000000" charset="-122"/>
                <a:ea typeface="思源宋体 CN" panose="02020400000000000000" charset="-122"/>
                <a:cs typeface="思源宋体 CN" panose="02020400000000000000" charset="-122"/>
              </a:rPr>
              <a:t>栈</a:t>
            </a:r>
            <a:endParaRPr lang="en-US" altLang="zh-CN" sz="4400" b="1" dirty="0" smtClean="0">
              <a:solidFill>
                <a:schemeClr val="tx1"/>
              </a:solidFill>
              <a:latin typeface="思源宋体 CN" panose="02020400000000000000" charset="-122"/>
              <a:ea typeface="思源宋体 CN" panose="02020400000000000000" charset="-122"/>
              <a:cs typeface="思源宋体 CN" panose="02020400000000000000" charset="-122"/>
            </a:endParaRPr>
          </a:p>
          <a:p>
            <a:pPr marL="571500" indent="-571500" algn="l">
              <a:lnSpc>
                <a:spcPct val="170000"/>
              </a:lnSpc>
              <a:buFont typeface="Wingdings" panose="05000000000000000000" pitchFamily="2" charset="2"/>
              <a:buChar char="Ø"/>
            </a:pPr>
            <a:endParaRPr lang="en-US" altLang="zh-CN" sz="4400" b="1" dirty="0" smtClean="0">
              <a:solidFill>
                <a:schemeClr val="tx1"/>
              </a:solidFill>
              <a:latin typeface="思源宋体 CN" panose="02020400000000000000" charset="-122"/>
              <a:ea typeface="思源宋体 CN" panose="02020400000000000000" charset="-122"/>
              <a:cs typeface="思源宋体 CN" panose="02020400000000000000" charset="-122"/>
            </a:endParaRPr>
          </a:p>
          <a:p>
            <a:pPr marL="571500" indent="-571500" algn="l">
              <a:lnSpc>
                <a:spcPct val="170000"/>
              </a:lnSpc>
              <a:buFont typeface="Wingdings" panose="05000000000000000000" pitchFamily="2" charset="2"/>
              <a:buChar char="Ø"/>
            </a:pPr>
            <a:r>
              <a:rPr lang="zh-CN" altLang="en-US" sz="4400" b="1" dirty="0" smtClean="0">
                <a:solidFill>
                  <a:schemeClr val="tx1"/>
                </a:solidFill>
                <a:latin typeface="思源宋体 CN" panose="02020400000000000000" charset="-122"/>
                <a:ea typeface="思源宋体 CN" panose="02020400000000000000" charset="-122"/>
                <a:cs typeface="思源宋体 CN" panose="02020400000000000000" charset="-122"/>
              </a:rPr>
              <a:t>栈顶</a:t>
            </a:r>
            <a:endParaRPr lang="en-US" altLang="zh-CN" sz="4400" b="1" dirty="0" smtClean="0">
              <a:solidFill>
                <a:schemeClr val="tx1"/>
              </a:solidFill>
              <a:latin typeface="思源宋体 CN" panose="02020400000000000000" charset="-122"/>
              <a:ea typeface="思源宋体 CN" panose="02020400000000000000" charset="-122"/>
              <a:cs typeface="思源宋体 CN" panose="02020400000000000000" charset="-122"/>
            </a:endParaRPr>
          </a:p>
          <a:p>
            <a:pPr marL="571500" indent="-571500" algn="l">
              <a:lnSpc>
                <a:spcPct val="170000"/>
              </a:lnSpc>
              <a:buFont typeface="Wingdings" panose="05000000000000000000" pitchFamily="2" charset="2"/>
              <a:buChar char="Ø"/>
            </a:pPr>
            <a:r>
              <a:rPr lang="zh-CN" altLang="en-US" sz="4400" b="1" dirty="0" smtClean="0">
                <a:solidFill>
                  <a:schemeClr val="tx1"/>
                </a:solidFill>
                <a:latin typeface="思源宋体 CN" panose="02020400000000000000" charset="-122"/>
                <a:ea typeface="思源宋体 CN" panose="02020400000000000000" charset="-122"/>
                <a:cs typeface="思源宋体 CN" panose="02020400000000000000" charset="-122"/>
              </a:rPr>
              <a:t>栈的容量</a:t>
            </a:r>
            <a:endParaRPr lang="zh-CN" altLang="en-US" sz="4400" b="1" dirty="0">
              <a:solidFill>
                <a:schemeClr val="tx1"/>
              </a:solidFill>
              <a:latin typeface="思源宋体 CN" panose="02020400000000000000" charset="-122"/>
              <a:ea typeface="思源宋体 CN" panose="02020400000000000000" charset="-122"/>
              <a:cs typeface="思源宋体 CN" panose="02020400000000000000" charset="-122"/>
            </a:endParaRPr>
          </a:p>
        </p:txBody>
      </p:sp>
      <p:sp>
        <p:nvSpPr>
          <p:cNvPr id="38" name="文本框 37"/>
          <p:cNvSpPr txBox="1"/>
          <p:nvPr/>
        </p:nvSpPr>
        <p:spPr>
          <a:xfrm>
            <a:off x="652145" y="771525"/>
            <a:ext cx="7829550"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0" y="-30480"/>
            <a:ext cx="24384000" cy="2524760"/>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1215"/>
              <a:ext cx="15824" cy="1501"/>
            </a:xfrm>
            <a:prstGeom prst="rect">
              <a:avLst/>
            </a:prstGeom>
            <a:noFill/>
          </p:spPr>
          <p:txBody>
            <a:bodyPr wrap="square">
              <a:spAutoFit/>
            </a:bodyPr>
            <a:lstStyle/>
            <a:p>
              <a:pPr algn="l"/>
              <a:r>
                <a:rPr lang="zh-CN" altLang="en-US" sz="5600" b="1" spc="600" dirty="0" smtClean="0">
                  <a:solidFill>
                    <a:schemeClr val="bg1"/>
                  </a:solidFill>
                  <a:latin typeface="思源宋体 CN Heavy" panose="02020900000000000000" charset="-122"/>
                  <a:ea typeface="思源宋体 CN Heavy" panose="02020900000000000000" charset="-122"/>
                </a:rPr>
                <a:t>栈的操作</a:t>
              </a:r>
              <a:endParaRPr lang="zh-CN" altLang="en-US" sz="5600" b="1" spc="600" dirty="0">
                <a:solidFill>
                  <a:schemeClr val="bg1"/>
                </a:solidFill>
                <a:latin typeface="思源宋体 CN Heavy" panose="02020900000000000000" charset="-122"/>
                <a:ea typeface="思源宋体 CN Heavy" panose="02020900000000000000" charset="-122"/>
              </a:endParaRPr>
            </a:p>
          </p:txBody>
        </p:sp>
      </p:grpSp>
      <p:pic>
        <p:nvPicPr>
          <p:cNvPr id="2" name="图片 1"/>
          <p:cNvPicPr>
            <a:picLocks noChangeAspect="1"/>
          </p:cNvPicPr>
          <p:nvPr/>
        </p:nvPicPr>
        <p:blipFill>
          <a:blip r:embed="rId5"/>
          <a:stretch>
            <a:fillRect/>
          </a:stretch>
        </p:blipFill>
        <p:spPr>
          <a:xfrm>
            <a:off x="6533119" y="4865455"/>
            <a:ext cx="16950767" cy="6362178"/>
          </a:xfrm>
          <a:prstGeom prst="rect">
            <a:avLst/>
          </a:prstGeom>
        </p:spPr>
      </p:pic>
    </p:spTree>
    <p:custDataLst>
      <p:tags r:id="rId1"/>
    </p:custDataLst>
    <p:extLst>
      <p:ext uri="{BB962C8B-B14F-4D97-AF65-F5344CB8AC3E}">
        <p14:creationId xmlns:p14="http://schemas.microsoft.com/office/powerpoint/2010/main" val="2360916019"/>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up)">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5" grpId="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2400" y="448945"/>
            <a:ext cx="3541395" cy="575945"/>
          </a:xfrm>
          <a:prstGeom prst="rect">
            <a:avLst/>
          </a:prstGeom>
        </p:spPr>
      </p:pic>
      <p:sp>
        <p:nvSpPr>
          <p:cNvPr id="38" name="文本框 37"/>
          <p:cNvSpPr txBox="1"/>
          <p:nvPr/>
        </p:nvSpPr>
        <p:spPr>
          <a:xfrm>
            <a:off x="652145" y="771525"/>
            <a:ext cx="7829550"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0" y="-30480"/>
            <a:ext cx="24384000" cy="2524760"/>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1215"/>
              <a:ext cx="21362" cy="1501"/>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STL stack</a:t>
              </a:r>
              <a:endParaRPr lang="zh-CN" altLang="en-US" sz="5600" b="1" spc="600" dirty="0">
                <a:solidFill>
                  <a:schemeClr val="bg1"/>
                </a:solidFill>
                <a:latin typeface="思源宋体 CN Heavy" panose="02020900000000000000" charset="-122"/>
                <a:ea typeface="思源宋体 CN Heavy" panose="02020900000000000000" charset="-122"/>
              </a:endParaRPr>
            </a:p>
          </p:txBody>
        </p:sp>
      </p:grpSp>
      <p:sp>
        <p:nvSpPr>
          <p:cNvPr id="15" name="文本框 14" descr="7b0a202020202262756c6c6574223a20227b5c2263617465676f727949645c223a31303030352c5c2274656d706c61746549645c223a32303233313332387d220a7d0a"/>
          <p:cNvSpPr txBox="1"/>
          <p:nvPr/>
        </p:nvSpPr>
        <p:spPr>
          <a:xfrm>
            <a:off x="605790" y="3008630"/>
            <a:ext cx="20410896" cy="9301008"/>
          </a:xfrm>
          <a:prstGeom prst="rect">
            <a:avLst/>
          </a:prstGeom>
          <a:noFill/>
        </p:spPr>
        <p:txBody>
          <a:bodyPr wrap="square" rtlCol="0">
            <a:spAutoFit/>
          </a:bodyPr>
          <a:lstStyle/>
          <a:p>
            <a:pPr algn="l">
              <a:lnSpc>
                <a:spcPct val="170000"/>
              </a:lnSpc>
            </a:pPr>
            <a:r>
              <a:rPr lang="en-US" altLang="zh-CN" sz="4400" dirty="0">
                <a:solidFill>
                  <a:schemeClr val="tx1"/>
                </a:solidFill>
                <a:latin typeface="宋体" panose="02010600030101010101" pitchFamily="2" charset="-122"/>
                <a:ea typeface="宋体" panose="02010600030101010101" pitchFamily="2" charset="-122"/>
                <a:cs typeface="思源宋体 CN" panose="02020400000000000000" charset="-122"/>
              </a:rPr>
              <a:t>STL stack</a:t>
            </a:r>
            <a:r>
              <a:rPr lang="zh-CN" altLang="en-US" sz="4400" dirty="0">
                <a:solidFill>
                  <a:schemeClr val="tx1"/>
                </a:solidFill>
                <a:latin typeface="宋体" panose="02010600030101010101" pitchFamily="2" charset="-122"/>
                <a:ea typeface="宋体" panose="02010600030101010101" pitchFamily="2" charset="-122"/>
                <a:cs typeface="思源宋体 CN" panose="02020400000000000000" charset="-122"/>
              </a:rPr>
              <a:t>的有关操作：</a:t>
            </a:r>
          </a:p>
          <a:p>
            <a:pPr algn="l">
              <a:lnSpc>
                <a:spcPct val="170000"/>
              </a:lnSpc>
            </a:pPr>
            <a:r>
              <a:rPr lang="en-US" altLang="zh-CN" sz="4400" dirty="0">
                <a:solidFill>
                  <a:schemeClr val="tx1"/>
                </a:solidFill>
                <a:latin typeface="宋体" panose="02010600030101010101" pitchFamily="2" charset="-122"/>
                <a:ea typeface="宋体" panose="02010600030101010101" pitchFamily="2" charset="-122"/>
                <a:cs typeface="思源宋体 CN" panose="02020400000000000000" charset="-122"/>
              </a:rPr>
              <a:t>stack&lt;Type&gt; s; //</a:t>
            </a:r>
            <a:r>
              <a:rPr lang="zh-CN" altLang="en-US" sz="4400" dirty="0">
                <a:solidFill>
                  <a:schemeClr val="tx1"/>
                </a:solidFill>
                <a:latin typeface="宋体" panose="02010600030101010101" pitchFamily="2" charset="-122"/>
                <a:ea typeface="宋体" panose="02010600030101010101" pitchFamily="2" charset="-122"/>
                <a:cs typeface="思源宋体 CN" panose="02020400000000000000" charset="-122"/>
              </a:rPr>
              <a:t>定义栈，</a:t>
            </a:r>
            <a:r>
              <a:rPr lang="en-US" altLang="zh-CN" sz="4400" dirty="0">
                <a:solidFill>
                  <a:schemeClr val="tx1"/>
                </a:solidFill>
                <a:latin typeface="宋体" panose="02010600030101010101" pitchFamily="2" charset="-122"/>
                <a:ea typeface="宋体" panose="02010600030101010101" pitchFamily="2" charset="-122"/>
                <a:cs typeface="思源宋体 CN" panose="02020400000000000000" charset="-122"/>
              </a:rPr>
              <a:t>Type</a:t>
            </a:r>
            <a:r>
              <a:rPr lang="zh-CN" altLang="en-US" sz="4400" dirty="0">
                <a:solidFill>
                  <a:schemeClr val="tx1"/>
                </a:solidFill>
                <a:latin typeface="宋体" panose="02010600030101010101" pitchFamily="2" charset="-122"/>
                <a:ea typeface="宋体" panose="02010600030101010101" pitchFamily="2" charset="-122"/>
                <a:cs typeface="思源宋体 CN" panose="02020400000000000000" charset="-122"/>
              </a:rPr>
              <a:t>为数据类型，如</a:t>
            </a:r>
            <a:r>
              <a:rPr lang="en-US" altLang="zh-CN" sz="4400" dirty="0" err="1">
                <a:solidFill>
                  <a:schemeClr val="tx1"/>
                </a:solidFill>
                <a:latin typeface="宋体" panose="02010600030101010101" pitchFamily="2" charset="-122"/>
                <a:ea typeface="宋体" panose="02010600030101010101" pitchFamily="2" charset="-122"/>
                <a:cs typeface="思源宋体 CN" panose="02020400000000000000" charset="-122"/>
              </a:rPr>
              <a:t>int</a:t>
            </a:r>
            <a:r>
              <a:rPr lang="zh-CN" altLang="en-US" sz="4400" dirty="0">
                <a:solidFill>
                  <a:schemeClr val="tx1"/>
                </a:solidFill>
                <a:latin typeface="宋体" panose="02010600030101010101" pitchFamily="2" charset="-122"/>
                <a:ea typeface="宋体" panose="02010600030101010101" pitchFamily="2" charset="-122"/>
                <a:cs typeface="思源宋体 CN" panose="02020400000000000000" charset="-122"/>
              </a:rPr>
              <a:t>，</a:t>
            </a:r>
            <a:r>
              <a:rPr lang="en-US" altLang="zh-CN" sz="4400" dirty="0">
                <a:solidFill>
                  <a:schemeClr val="tx1"/>
                </a:solidFill>
                <a:latin typeface="宋体" panose="02010600030101010101" pitchFamily="2" charset="-122"/>
                <a:ea typeface="宋体" panose="02010600030101010101" pitchFamily="2" charset="-122"/>
                <a:cs typeface="思源宋体 CN" panose="02020400000000000000" charset="-122"/>
              </a:rPr>
              <a:t>float</a:t>
            </a:r>
            <a:r>
              <a:rPr lang="zh-CN" altLang="en-US" sz="4400" dirty="0">
                <a:solidFill>
                  <a:schemeClr val="tx1"/>
                </a:solidFill>
                <a:latin typeface="宋体" panose="02010600030101010101" pitchFamily="2" charset="-122"/>
                <a:ea typeface="宋体" panose="02010600030101010101" pitchFamily="2" charset="-122"/>
                <a:cs typeface="思源宋体 CN" panose="02020400000000000000" charset="-122"/>
              </a:rPr>
              <a:t>，</a:t>
            </a:r>
            <a:r>
              <a:rPr lang="en-US" altLang="zh-CN" sz="4400" dirty="0">
                <a:solidFill>
                  <a:schemeClr val="tx1"/>
                </a:solidFill>
                <a:latin typeface="宋体" panose="02010600030101010101" pitchFamily="2" charset="-122"/>
                <a:ea typeface="宋体" panose="02010600030101010101" pitchFamily="2" charset="-122"/>
                <a:cs typeface="思源宋体 CN" panose="02020400000000000000" charset="-122"/>
              </a:rPr>
              <a:t>char</a:t>
            </a:r>
            <a:r>
              <a:rPr lang="zh-CN" altLang="en-US" sz="4400" dirty="0">
                <a:solidFill>
                  <a:schemeClr val="tx1"/>
                </a:solidFill>
                <a:latin typeface="宋体" panose="02010600030101010101" pitchFamily="2" charset="-122"/>
                <a:ea typeface="宋体" panose="02010600030101010101" pitchFamily="2" charset="-122"/>
                <a:cs typeface="思源宋体 CN" panose="02020400000000000000" charset="-122"/>
              </a:rPr>
              <a:t>等</a:t>
            </a:r>
          </a:p>
          <a:p>
            <a:pPr algn="l">
              <a:lnSpc>
                <a:spcPct val="170000"/>
              </a:lnSpc>
            </a:pPr>
            <a:r>
              <a:rPr lang="en-US" altLang="zh-CN" sz="4400" dirty="0" err="1">
                <a:solidFill>
                  <a:schemeClr val="tx1"/>
                </a:solidFill>
                <a:latin typeface="宋体" panose="02010600030101010101" pitchFamily="2" charset="-122"/>
                <a:ea typeface="宋体" panose="02010600030101010101" pitchFamily="2" charset="-122"/>
                <a:cs typeface="思源宋体 CN" panose="02020400000000000000" charset="-122"/>
              </a:rPr>
              <a:t>s.push</a:t>
            </a:r>
            <a:r>
              <a:rPr lang="en-US" altLang="zh-CN" sz="4400" dirty="0">
                <a:solidFill>
                  <a:schemeClr val="tx1"/>
                </a:solidFill>
                <a:latin typeface="宋体" panose="02010600030101010101" pitchFamily="2" charset="-122"/>
                <a:ea typeface="宋体" panose="02010600030101010101" pitchFamily="2" charset="-122"/>
                <a:cs typeface="思源宋体 CN" panose="02020400000000000000" charset="-122"/>
              </a:rPr>
              <a:t>(item);  //</a:t>
            </a:r>
            <a:r>
              <a:rPr lang="zh-CN" altLang="en-US" sz="4400" dirty="0">
                <a:solidFill>
                  <a:schemeClr val="tx1"/>
                </a:solidFill>
                <a:latin typeface="宋体" panose="02010600030101010101" pitchFamily="2" charset="-122"/>
                <a:ea typeface="宋体" panose="02010600030101010101" pitchFamily="2" charset="-122"/>
                <a:cs typeface="思源宋体 CN" panose="02020400000000000000" charset="-122"/>
              </a:rPr>
              <a:t>把</a:t>
            </a:r>
            <a:r>
              <a:rPr lang="en-US" altLang="zh-CN" sz="4400" dirty="0">
                <a:solidFill>
                  <a:schemeClr val="tx1"/>
                </a:solidFill>
                <a:latin typeface="宋体" panose="02010600030101010101" pitchFamily="2" charset="-122"/>
                <a:ea typeface="宋体" panose="02010600030101010101" pitchFamily="2" charset="-122"/>
                <a:cs typeface="思源宋体 CN" panose="02020400000000000000" charset="-122"/>
              </a:rPr>
              <a:t>item</a:t>
            </a:r>
            <a:r>
              <a:rPr lang="zh-CN" altLang="en-US" sz="4400" dirty="0">
                <a:solidFill>
                  <a:schemeClr val="tx1"/>
                </a:solidFill>
                <a:latin typeface="宋体" panose="02010600030101010101" pitchFamily="2" charset="-122"/>
                <a:ea typeface="宋体" panose="02010600030101010101" pitchFamily="2" charset="-122"/>
                <a:cs typeface="思源宋体 CN" panose="02020400000000000000" charset="-122"/>
              </a:rPr>
              <a:t>放到栈顶</a:t>
            </a:r>
          </a:p>
          <a:p>
            <a:pPr algn="l">
              <a:lnSpc>
                <a:spcPct val="170000"/>
              </a:lnSpc>
            </a:pPr>
            <a:r>
              <a:rPr lang="en-US" altLang="zh-CN" sz="4400" dirty="0" err="1">
                <a:solidFill>
                  <a:schemeClr val="tx1"/>
                </a:solidFill>
                <a:latin typeface="宋体" panose="02010600030101010101" pitchFamily="2" charset="-122"/>
                <a:ea typeface="宋体" panose="02010600030101010101" pitchFamily="2" charset="-122"/>
                <a:cs typeface="思源宋体 CN" panose="02020400000000000000" charset="-122"/>
              </a:rPr>
              <a:t>s.top</a:t>
            </a:r>
            <a:r>
              <a:rPr lang="en-US" altLang="zh-CN" sz="4400" dirty="0">
                <a:solidFill>
                  <a:schemeClr val="tx1"/>
                </a:solidFill>
                <a:latin typeface="宋体" panose="02010600030101010101" pitchFamily="2" charset="-122"/>
                <a:ea typeface="宋体" panose="02010600030101010101" pitchFamily="2" charset="-122"/>
                <a:cs typeface="思源宋体 CN" panose="02020400000000000000" charset="-122"/>
              </a:rPr>
              <a:t>();	</a:t>
            </a:r>
            <a:r>
              <a:rPr lang="zh-CN" altLang="en-US" sz="4400" dirty="0">
                <a:solidFill>
                  <a:schemeClr val="tx1"/>
                </a:solidFill>
                <a:latin typeface="宋体" panose="02010600030101010101" pitchFamily="2" charset="-122"/>
                <a:ea typeface="宋体" panose="02010600030101010101" pitchFamily="2" charset="-122"/>
                <a:cs typeface="思源宋体 CN" panose="02020400000000000000" charset="-122"/>
              </a:rPr>
              <a:t>　　</a:t>
            </a:r>
            <a:r>
              <a:rPr lang="en-US" altLang="zh-CN" sz="4400" dirty="0">
                <a:solidFill>
                  <a:schemeClr val="tx1"/>
                </a:solidFill>
                <a:latin typeface="宋体" panose="02010600030101010101" pitchFamily="2" charset="-122"/>
                <a:ea typeface="宋体" panose="02010600030101010101" pitchFamily="2" charset="-122"/>
                <a:cs typeface="思源宋体 CN" panose="02020400000000000000" charset="-122"/>
              </a:rPr>
              <a:t>//</a:t>
            </a:r>
            <a:r>
              <a:rPr lang="zh-CN" altLang="en-US" sz="4400" dirty="0">
                <a:solidFill>
                  <a:schemeClr val="tx1"/>
                </a:solidFill>
                <a:latin typeface="宋体" panose="02010600030101010101" pitchFamily="2" charset="-122"/>
                <a:ea typeface="宋体" panose="02010600030101010101" pitchFamily="2" charset="-122"/>
                <a:cs typeface="思源宋体 CN" panose="02020400000000000000" charset="-122"/>
              </a:rPr>
              <a:t>返回栈顶的元素，但不会删除。</a:t>
            </a:r>
          </a:p>
          <a:p>
            <a:pPr algn="l">
              <a:lnSpc>
                <a:spcPct val="170000"/>
              </a:lnSpc>
            </a:pPr>
            <a:r>
              <a:rPr lang="en-US" altLang="zh-CN" sz="4400" dirty="0" err="1">
                <a:solidFill>
                  <a:schemeClr val="tx1"/>
                </a:solidFill>
                <a:latin typeface="宋体" panose="02010600030101010101" pitchFamily="2" charset="-122"/>
                <a:ea typeface="宋体" panose="02010600030101010101" pitchFamily="2" charset="-122"/>
                <a:cs typeface="思源宋体 CN" panose="02020400000000000000" charset="-122"/>
              </a:rPr>
              <a:t>s.pop</a:t>
            </a:r>
            <a:r>
              <a:rPr lang="en-US" altLang="zh-CN" sz="4400" dirty="0">
                <a:solidFill>
                  <a:schemeClr val="tx1"/>
                </a:solidFill>
                <a:latin typeface="宋体" panose="02010600030101010101" pitchFamily="2" charset="-122"/>
                <a:ea typeface="宋体" panose="02010600030101010101" pitchFamily="2" charset="-122"/>
                <a:cs typeface="思源宋体 CN" panose="02020400000000000000" charset="-122"/>
              </a:rPr>
              <a:t>();	</a:t>
            </a:r>
            <a:r>
              <a:rPr lang="zh-CN" altLang="en-US" sz="4400" dirty="0">
                <a:solidFill>
                  <a:schemeClr val="tx1"/>
                </a:solidFill>
                <a:latin typeface="宋体" panose="02010600030101010101" pitchFamily="2" charset="-122"/>
                <a:ea typeface="宋体" panose="02010600030101010101" pitchFamily="2" charset="-122"/>
                <a:cs typeface="思源宋体 CN" panose="02020400000000000000" charset="-122"/>
              </a:rPr>
              <a:t>　　</a:t>
            </a:r>
            <a:r>
              <a:rPr lang="en-US" altLang="zh-CN" sz="4400" dirty="0">
                <a:solidFill>
                  <a:schemeClr val="tx1"/>
                </a:solidFill>
                <a:latin typeface="宋体" panose="02010600030101010101" pitchFamily="2" charset="-122"/>
                <a:ea typeface="宋体" panose="02010600030101010101" pitchFamily="2" charset="-122"/>
                <a:cs typeface="思源宋体 CN" panose="02020400000000000000" charset="-122"/>
              </a:rPr>
              <a:t>//</a:t>
            </a:r>
            <a:r>
              <a:rPr lang="zh-CN" altLang="en-US" sz="4400" dirty="0">
                <a:solidFill>
                  <a:schemeClr val="tx1"/>
                </a:solidFill>
                <a:latin typeface="宋体" panose="02010600030101010101" pitchFamily="2" charset="-122"/>
                <a:ea typeface="宋体" panose="02010600030101010101" pitchFamily="2" charset="-122"/>
                <a:cs typeface="思源宋体 CN" panose="02020400000000000000" charset="-122"/>
              </a:rPr>
              <a:t>删除栈顶的元素，但不会返回。在出栈时需要进行两步操作，先</a:t>
            </a:r>
            <a:r>
              <a:rPr lang="en-US" altLang="zh-CN" sz="4400" dirty="0">
                <a:solidFill>
                  <a:schemeClr val="tx1"/>
                </a:solidFill>
                <a:latin typeface="宋体" panose="02010600030101010101" pitchFamily="2" charset="-122"/>
                <a:ea typeface="宋体" panose="02010600030101010101" pitchFamily="2" charset="-122"/>
                <a:cs typeface="思源宋体 CN" panose="02020400000000000000" charset="-122"/>
              </a:rPr>
              <a:t>top()</a:t>
            </a:r>
            <a:r>
              <a:rPr lang="zh-CN" altLang="en-US" sz="4400" dirty="0">
                <a:solidFill>
                  <a:schemeClr val="tx1"/>
                </a:solidFill>
                <a:latin typeface="宋体" panose="02010600030101010101" pitchFamily="2" charset="-122"/>
                <a:ea typeface="宋体" panose="02010600030101010101" pitchFamily="2" charset="-122"/>
                <a:cs typeface="思源宋体 CN" panose="02020400000000000000" charset="-122"/>
              </a:rPr>
              <a:t>获得栈顶元素，再</a:t>
            </a:r>
            <a:r>
              <a:rPr lang="en-US" altLang="zh-CN" sz="4400" dirty="0">
                <a:solidFill>
                  <a:schemeClr val="tx1"/>
                </a:solidFill>
                <a:latin typeface="宋体" panose="02010600030101010101" pitchFamily="2" charset="-122"/>
                <a:ea typeface="宋体" panose="02010600030101010101" pitchFamily="2" charset="-122"/>
                <a:cs typeface="思源宋体 CN" panose="02020400000000000000" charset="-122"/>
              </a:rPr>
              <a:t>pop()</a:t>
            </a:r>
            <a:r>
              <a:rPr lang="zh-CN" altLang="en-US" sz="4400" dirty="0">
                <a:solidFill>
                  <a:schemeClr val="tx1"/>
                </a:solidFill>
                <a:latin typeface="宋体" panose="02010600030101010101" pitchFamily="2" charset="-122"/>
                <a:ea typeface="宋体" panose="02010600030101010101" pitchFamily="2" charset="-122"/>
                <a:cs typeface="思源宋体 CN" panose="02020400000000000000" charset="-122"/>
              </a:rPr>
              <a:t>删除栈顶元素</a:t>
            </a:r>
          </a:p>
          <a:p>
            <a:pPr algn="l">
              <a:lnSpc>
                <a:spcPct val="170000"/>
              </a:lnSpc>
            </a:pPr>
            <a:r>
              <a:rPr lang="en-US" altLang="zh-CN" sz="4400" dirty="0" err="1">
                <a:solidFill>
                  <a:schemeClr val="tx1"/>
                </a:solidFill>
                <a:latin typeface="宋体" panose="02010600030101010101" pitchFamily="2" charset="-122"/>
                <a:ea typeface="宋体" panose="02010600030101010101" pitchFamily="2" charset="-122"/>
                <a:cs typeface="思源宋体 CN" panose="02020400000000000000" charset="-122"/>
              </a:rPr>
              <a:t>s.size</a:t>
            </a:r>
            <a:r>
              <a:rPr lang="en-US" altLang="zh-CN" sz="4400" dirty="0">
                <a:solidFill>
                  <a:schemeClr val="tx1"/>
                </a:solidFill>
                <a:latin typeface="宋体" panose="02010600030101010101" pitchFamily="2" charset="-122"/>
                <a:ea typeface="宋体" panose="02010600030101010101" pitchFamily="2" charset="-122"/>
                <a:cs typeface="思源宋体 CN" panose="02020400000000000000" charset="-122"/>
              </a:rPr>
              <a:t>();</a:t>
            </a:r>
            <a:r>
              <a:rPr lang="zh-CN" altLang="en-US" sz="4400" dirty="0">
                <a:solidFill>
                  <a:schemeClr val="tx1"/>
                </a:solidFill>
                <a:latin typeface="宋体" panose="02010600030101010101" pitchFamily="2" charset="-122"/>
                <a:ea typeface="宋体" panose="02010600030101010101" pitchFamily="2" charset="-122"/>
                <a:cs typeface="思源宋体 CN" panose="02020400000000000000" charset="-122"/>
              </a:rPr>
              <a:t>　　　</a:t>
            </a:r>
            <a:r>
              <a:rPr lang="en-US" altLang="zh-CN" sz="4400" dirty="0">
                <a:solidFill>
                  <a:schemeClr val="tx1"/>
                </a:solidFill>
                <a:latin typeface="宋体" panose="02010600030101010101" pitchFamily="2" charset="-122"/>
                <a:ea typeface="宋体" panose="02010600030101010101" pitchFamily="2" charset="-122"/>
                <a:cs typeface="思源宋体 CN" panose="02020400000000000000" charset="-122"/>
              </a:rPr>
              <a:t>//</a:t>
            </a:r>
            <a:r>
              <a:rPr lang="zh-CN" altLang="en-US" sz="4400" dirty="0">
                <a:solidFill>
                  <a:schemeClr val="tx1"/>
                </a:solidFill>
                <a:latin typeface="宋体" panose="02010600030101010101" pitchFamily="2" charset="-122"/>
                <a:ea typeface="宋体" panose="02010600030101010101" pitchFamily="2" charset="-122"/>
                <a:cs typeface="思源宋体 CN" panose="02020400000000000000" charset="-122"/>
              </a:rPr>
              <a:t>返回栈中元素的个数</a:t>
            </a:r>
          </a:p>
          <a:p>
            <a:pPr algn="l">
              <a:lnSpc>
                <a:spcPct val="170000"/>
              </a:lnSpc>
            </a:pPr>
            <a:r>
              <a:rPr lang="en-US" altLang="zh-CN" sz="4400" dirty="0" err="1">
                <a:solidFill>
                  <a:schemeClr val="tx1"/>
                </a:solidFill>
                <a:latin typeface="宋体" panose="02010600030101010101" pitchFamily="2" charset="-122"/>
                <a:ea typeface="宋体" panose="02010600030101010101" pitchFamily="2" charset="-122"/>
                <a:cs typeface="思源宋体 CN" panose="02020400000000000000" charset="-122"/>
              </a:rPr>
              <a:t>s.empty</a:t>
            </a:r>
            <a:r>
              <a:rPr lang="en-US" altLang="zh-CN" sz="4400" dirty="0">
                <a:solidFill>
                  <a:schemeClr val="tx1"/>
                </a:solidFill>
                <a:latin typeface="宋体" panose="02010600030101010101" pitchFamily="2" charset="-122"/>
                <a:ea typeface="宋体" panose="02010600030101010101" pitchFamily="2" charset="-122"/>
                <a:cs typeface="思源宋体 CN" panose="02020400000000000000" charset="-122"/>
              </a:rPr>
              <a:t>();</a:t>
            </a:r>
            <a:r>
              <a:rPr lang="zh-CN" altLang="en-US" sz="4400" dirty="0">
                <a:solidFill>
                  <a:schemeClr val="tx1"/>
                </a:solidFill>
                <a:latin typeface="宋体" panose="02010600030101010101" pitchFamily="2" charset="-122"/>
                <a:ea typeface="宋体" panose="02010600030101010101" pitchFamily="2" charset="-122"/>
                <a:cs typeface="思源宋体 CN" panose="02020400000000000000" charset="-122"/>
              </a:rPr>
              <a:t>　　</a:t>
            </a:r>
            <a:r>
              <a:rPr lang="en-US" altLang="zh-CN" sz="4400" dirty="0">
                <a:solidFill>
                  <a:schemeClr val="tx1"/>
                </a:solidFill>
                <a:latin typeface="宋体" panose="02010600030101010101" pitchFamily="2" charset="-122"/>
                <a:ea typeface="宋体" panose="02010600030101010101" pitchFamily="2" charset="-122"/>
                <a:cs typeface="思源宋体 CN" panose="02020400000000000000" charset="-122"/>
              </a:rPr>
              <a:t>//</a:t>
            </a:r>
            <a:r>
              <a:rPr lang="zh-CN" altLang="en-US" sz="4400" dirty="0">
                <a:solidFill>
                  <a:schemeClr val="tx1"/>
                </a:solidFill>
                <a:latin typeface="宋体" panose="02010600030101010101" pitchFamily="2" charset="-122"/>
                <a:ea typeface="宋体" panose="02010600030101010101" pitchFamily="2" charset="-122"/>
                <a:cs typeface="思源宋体 CN" panose="02020400000000000000" charset="-122"/>
              </a:rPr>
              <a:t>检查栈是否为空，如果为空返回</a:t>
            </a:r>
            <a:r>
              <a:rPr lang="en-US" altLang="zh-CN" sz="4400" dirty="0">
                <a:solidFill>
                  <a:schemeClr val="tx1"/>
                </a:solidFill>
                <a:latin typeface="宋体" panose="02010600030101010101" pitchFamily="2" charset="-122"/>
                <a:ea typeface="宋体" panose="02010600030101010101" pitchFamily="2" charset="-122"/>
                <a:cs typeface="思源宋体 CN" panose="02020400000000000000" charset="-122"/>
              </a:rPr>
              <a:t>true</a:t>
            </a:r>
            <a:r>
              <a:rPr lang="zh-CN" altLang="en-US" sz="4400" dirty="0">
                <a:solidFill>
                  <a:schemeClr val="tx1"/>
                </a:solidFill>
                <a:latin typeface="宋体" panose="02010600030101010101" pitchFamily="2" charset="-122"/>
                <a:ea typeface="宋体" panose="02010600030101010101" pitchFamily="2" charset="-122"/>
                <a:cs typeface="思源宋体 CN" panose="02020400000000000000" charset="-122"/>
              </a:rPr>
              <a:t>，否则返回</a:t>
            </a:r>
            <a:r>
              <a:rPr lang="en-US" altLang="zh-CN" sz="4400" dirty="0">
                <a:solidFill>
                  <a:schemeClr val="tx1"/>
                </a:solidFill>
                <a:latin typeface="宋体" panose="02010600030101010101" pitchFamily="2" charset="-122"/>
                <a:ea typeface="宋体" panose="02010600030101010101" pitchFamily="2" charset="-122"/>
                <a:cs typeface="思源宋体 CN" panose="02020400000000000000" charset="-122"/>
              </a:rPr>
              <a:t>false</a:t>
            </a:r>
            <a:endParaRPr lang="zh-CN" altLang="en-US" sz="4400" dirty="0">
              <a:solidFill>
                <a:schemeClr val="tx1"/>
              </a:solidFill>
              <a:latin typeface="宋体" panose="02010600030101010101" pitchFamily="2" charset="-122"/>
              <a:ea typeface="宋体" panose="02010600030101010101" pitchFamily="2" charset="-122"/>
              <a:cs typeface="思源宋体 CN" panose="02020400000000000000" charset="-122"/>
            </a:endParaRPr>
          </a:p>
        </p:txBody>
      </p:sp>
    </p:spTree>
    <p:custDataLst>
      <p:tags r:id="rId1"/>
    </p:custDataLst>
    <p:extLst>
      <p:ext uri="{BB962C8B-B14F-4D97-AF65-F5344CB8AC3E}">
        <p14:creationId xmlns:p14="http://schemas.microsoft.com/office/powerpoint/2010/main" val="604718178"/>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up)">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5" grpId="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2400" y="448945"/>
            <a:ext cx="3541395" cy="575945"/>
          </a:xfrm>
          <a:prstGeom prst="rect">
            <a:avLst/>
          </a:prstGeom>
        </p:spPr>
      </p:pic>
      <p:sp>
        <p:nvSpPr>
          <p:cNvPr id="15" name="文本框 14" descr="7b0a202020202262756c6c6574223a20227b5c2263617465676f727949645c223a31303030352c5c2274656d706c61746549645c223a32303233313332387d220a7d0a"/>
          <p:cNvSpPr txBox="1"/>
          <p:nvPr/>
        </p:nvSpPr>
        <p:spPr>
          <a:xfrm>
            <a:off x="605790" y="2950210"/>
            <a:ext cx="23075265" cy="10584372"/>
          </a:xfrm>
          <a:prstGeom prst="rect">
            <a:avLst/>
          </a:prstGeom>
          <a:noFill/>
        </p:spPr>
        <p:txBody>
          <a:bodyPr wrap="square" rtlCol="0">
            <a:spAutoFit/>
          </a:bodyPr>
          <a:lstStyle/>
          <a:p>
            <a:pPr algn="l">
              <a:lnSpc>
                <a:spcPct val="120000"/>
              </a:lnSpc>
            </a:pPr>
            <a:r>
              <a:rPr lang="zh-CN" altLang="en-US" sz="4400" dirty="0">
                <a:solidFill>
                  <a:srgbClr val="2E7EF0"/>
                </a:solidFill>
                <a:latin typeface="Times New Roman" panose="02020603050405020304" pitchFamily="18" charset="0"/>
                <a:ea typeface="思源宋体 CN" panose="02020400000000000000" charset="-122"/>
                <a:cs typeface="Times New Roman" panose="02020603050405020304" pitchFamily="18" charset="0"/>
              </a:rPr>
              <a:t>【题目描述】</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汉诺塔是一个古老的数学问题：有三根杆子</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B</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C</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杆上有</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N</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个</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(N&gt;1)</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穿孔圆盘，盘的尺寸由下到上依次变小。要求按下列规则将所有圆盘移至</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C</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杆：</a:t>
            </a:r>
          </a:p>
          <a:p>
            <a:pPr algn="l">
              <a:lnSpc>
                <a:spcPct val="120000"/>
              </a:lnSpc>
            </a:pP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每次只能移动一个圆盘</a:t>
            </a: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；大盘</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不能叠在小盘上面。</a:t>
            </a:r>
          </a:p>
          <a:p>
            <a:pPr algn="l">
              <a:lnSpc>
                <a:spcPct val="120000"/>
              </a:lnSpc>
            </a:pPr>
            <a:r>
              <a:rPr lang="en-US" altLang="zh-CN"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 </a:t>
            </a: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问</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：如何移？最少要移动多少次？</a:t>
            </a:r>
          </a:p>
          <a:p>
            <a:pPr algn="l">
              <a:lnSpc>
                <a:spcPct val="120000"/>
              </a:lnSpc>
            </a:pPr>
            <a:r>
              <a:rPr lang="en-US" altLang="zh-CN" sz="4400" dirty="0">
                <a:solidFill>
                  <a:srgbClr val="2E7EF0"/>
                </a:solidFill>
                <a:latin typeface="Times New Roman" panose="02020603050405020304" pitchFamily="18" charset="0"/>
                <a:ea typeface="思源宋体 CN" panose="02020400000000000000" charset="-122"/>
                <a:cs typeface="Times New Roman" panose="02020603050405020304" pitchFamily="18" charset="0"/>
              </a:rPr>
              <a:t>【</a:t>
            </a:r>
            <a:r>
              <a:rPr lang="zh-CN" altLang="en-US" sz="4400" dirty="0">
                <a:solidFill>
                  <a:srgbClr val="2E7EF0"/>
                </a:solidFill>
                <a:latin typeface="Times New Roman" panose="02020603050405020304" pitchFamily="18" charset="0"/>
                <a:ea typeface="思源宋体 CN" panose="02020400000000000000" charset="-122"/>
                <a:cs typeface="Times New Roman" panose="02020603050405020304" pitchFamily="18" charset="0"/>
              </a:rPr>
              <a:t>输入描述</a:t>
            </a:r>
            <a:r>
              <a:rPr lang="en-US" altLang="zh-CN" sz="4400" dirty="0">
                <a:solidFill>
                  <a:srgbClr val="2E7EF0"/>
                </a:solidFill>
                <a:latin typeface="Times New Roman" panose="02020603050405020304" pitchFamily="18" charset="0"/>
                <a:ea typeface="思源宋体 CN" panose="02020400000000000000" charset="-122"/>
                <a:cs typeface="Times New Roman" panose="02020603050405020304" pitchFamily="18" charset="0"/>
              </a:rPr>
              <a:t>】</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一行，包含 </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2</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个正整数，一个是 </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N</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，表示要移动的盘子数；一个是 </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M</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，表示最少移动步数的第 </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M </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步。</a:t>
            </a:r>
          </a:p>
          <a:p>
            <a:pPr algn="l">
              <a:lnSpc>
                <a:spcPct val="120000"/>
              </a:lnSpc>
            </a:pPr>
            <a:r>
              <a:rPr lang="en-US" altLang="zh-CN" sz="4400" dirty="0">
                <a:solidFill>
                  <a:srgbClr val="2E7EF0"/>
                </a:solidFill>
                <a:latin typeface="Times New Roman" panose="02020603050405020304" pitchFamily="18" charset="0"/>
                <a:ea typeface="思源宋体 CN" panose="02020400000000000000" charset="-122"/>
                <a:cs typeface="Times New Roman" panose="02020603050405020304" pitchFamily="18" charset="0"/>
              </a:rPr>
              <a:t>【</a:t>
            </a:r>
            <a:r>
              <a:rPr lang="zh-CN" altLang="en-US" sz="4400" dirty="0">
                <a:solidFill>
                  <a:srgbClr val="2E7EF0"/>
                </a:solidFill>
                <a:latin typeface="Times New Roman" panose="02020603050405020304" pitchFamily="18" charset="0"/>
                <a:ea typeface="思源宋体 CN" panose="02020400000000000000" charset="-122"/>
                <a:cs typeface="Times New Roman" panose="02020603050405020304" pitchFamily="18" charset="0"/>
              </a:rPr>
              <a:t>输出描述</a:t>
            </a:r>
            <a:r>
              <a:rPr lang="en-US" altLang="zh-CN" sz="4400" dirty="0">
                <a:solidFill>
                  <a:srgbClr val="2E7EF0"/>
                </a:solidFill>
                <a:latin typeface="Times New Roman" panose="02020603050405020304" pitchFamily="18" charset="0"/>
                <a:ea typeface="思源宋体 CN" panose="02020400000000000000" charset="-122"/>
                <a:cs typeface="Times New Roman" panose="02020603050405020304" pitchFamily="18" charset="0"/>
              </a:rPr>
              <a:t>】</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共 </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2 </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行。第一行输出格式为：</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#No: a-&gt;b</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，表示第 </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M </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步骤具体移动方法，其中 </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No </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表示第 </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M </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步移动的盘子的编号（</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N</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个盘子从上到下依次编号为 </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1 </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到 </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n</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），表示第</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M</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步是将 </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No</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号盘子从 </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 </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杆移动到 </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b </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杆（</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和 </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b </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的取值均为 </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B</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C}</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p>
          <a:p>
            <a:pPr algn="l">
              <a:lnSpc>
                <a:spcPct val="120000"/>
              </a:lnSpc>
            </a:pP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第 </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2 </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行输出一个整数，表示最少移动步数。</a:t>
            </a:r>
          </a:p>
          <a:p>
            <a:pPr algn="l">
              <a:lnSpc>
                <a:spcPct val="120000"/>
              </a:lnSpc>
            </a:pPr>
            <a:r>
              <a:rPr lang="en-US" altLang="zh-CN" sz="4400" dirty="0">
                <a:solidFill>
                  <a:srgbClr val="2E7EF0"/>
                </a:solidFill>
                <a:latin typeface="Times New Roman" panose="02020603050405020304" pitchFamily="18" charset="0"/>
                <a:ea typeface="思源宋体 CN" panose="02020400000000000000" charset="-122"/>
                <a:cs typeface="Times New Roman" panose="02020603050405020304" pitchFamily="18" charset="0"/>
              </a:rPr>
              <a:t>【</a:t>
            </a:r>
            <a:r>
              <a:rPr lang="zh-CN" altLang="en-US" sz="4400" dirty="0">
                <a:solidFill>
                  <a:srgbClr val="2E7EF0"/>
                </a:solidFill>
                <a:latin typeface="Times New Roman" panose="02020603050405020304" pitchFamily="18" charset="0"/>
                <a:ea typeface="思源宋体 CN" panose="02020400000000000000" charset="-122"/>
                <a:cs typeface="Times New Roman" panose="02020603050405020304" pitchFamily="18" charset="0"/>
              </a:rPr>
              <a:t>输入样例</a:t>
            </a:r>
            <a:r>
              <a:rPr lang="en-US" altLang="zh-CN" sz="4400" dirty="0" smtClean="0">
                <a:solidFill>
                  <a:srgbClr val="2E7EF0"/>
                </a:solidFill>
                <a:latin typeface="Times New Roman" panose="02020603050405020304" pitchFamily="18" charset="0"/>
                <a:ea typeface="思源宋体 CN" panose="02020400000000000000" charset="-122"/>
                <a:cs typeface="Times New Roman" panose="02020603050405020304" pitchFamily="18" charset="0"/>
              </a:rPr>
              <a:t>】                   【</a:t>
            </a:r>
            <a:r>
              <a:rPr lang="zh-CN" altLang="en-US" sz="4400" dirty="0">
                <a:solidFill>
                  <a:srgbClr val="2E7EF0"/>
                </a:solidFill>
                <a:latin typeface="Times New Roman" panose="02020603050405020304" pitchFamily="18" charset="0"/>
                <a:ea typeface="思源宋体 CN" panose="02020400000000000000" charset="-122"/>
                <a:cs typeface="Times New Roman" panose="02020603050405020304" pitchFamily="18" charset="0"/>
              </a:rPr>
              <a:t>输出样例</a:t>
            </a:r>
            <a:r>
              <a:rPr lang="en-US" altLang="zh-CN" sz="4400" dirty="0">
                <a:solidFill>
                  <a:srgbClr val="2E7EF0"/>
                </a:solidFill>
                <a:latin typeface="Times New Roman" panose="02020603050405020304" pitchFamily="18" charset="0"/>
                <a:ea typeface="思源宋体 CN" panose="02020400000000000000" charset="-122"/>
                <a:cs typeface="Times New Roman" panose="02020603050405020304" pitchFamily="18" charset="0"/>
              </a:rPr>
              <a:t>】</a:t>
            </a:r>
          </a:p>
          <a:p>
            <a:pPr algn="l">
              <a:lnSpc>
                <a:spcPct val="120000"/>
              </a:lnSpc>
            </a:pPr>
            <a:r>
              <a:rPr lang="en-US" altLang="zh-CN"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3 2                                        #2</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 A-&gt;B</a:t>
            </a:r>
          </a:p>
          <a:p>
            <a:pPr algn="l">
              <a:lnSpc>
                <a:spcPct val="120000"/>
              </a:lnSpc>
            </a:pPr>
            <a:r>
              <a:rPr lang="en-US" altLang="zh-CN"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                                               7</a:t>
            </a:r>
            <a:endPar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p:txBody>
      </p:sp>
      <p:sp>
        <p:nvSpPr>
          <p:cNvPr id="38" name="文本框 37"/>
          <p:cNvSpPr txBox="1"/>
          <p:nvPr/>
        </p:nvSpPr>
        <p:spPr>
          <a:xfrm>
            <a:off x="652145" y="771525"/>
            <a:ext cx="7829550"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0" y="-30480"/>
            <a:ext cx="24384000" cy="2524760"/>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571"/>
              <a:ext cx="31001" cy="2860"/>
            </a:xfrm>
            <a:prstGeom prst="rect">
              <a:avLst/>
            </a:prstGeom>
            <a:noFill/>
          </p:spPr>
          <p:txBody>
            <a:bodyPr wrap="square">
              <a:spAutoFit/>
            </a:bodyPr>
            <a:lstStyle/>
            <a:p>
              <a:pPr algn="l"/>
              <a:r>
                <a:rPr lang="zh-CN" altLang="en-US" sz="5600" b="1" spc="600" dirty="0">
                  <a:solidFill>
                    <a:schemeClr val="bg1"/>
                  </a:solidFill>
                  <a:latin typeface="思源宋体 CN Heavy" panose="02020900000000000000" charset="-122"/>
                  <a:ea typeface="思源宋体 CN Heavy" panose="02020900000000000000" charset="-122"/>
                </a:rPr>
                <a:t>例题：汉诺塔 </a:t>
              </a:r>
              <a:endParaRPr lang="en-US" altLang="zh-CN" sz="5600" b="1" spc="600" dirty="0" smtClean="0">
                <a:solidFill>
                  <a:schemeClr val="bg1"/>
                </a:solidFill>
                <a:latin typeface="思源宋体 CN Heavy" panose="02020900000000000000" charset="-122"/>
                <a:ea typeface="思源宋体 CN Heavy" panose="02020900000000000000" charset="-122"/>
              </a:endParaRPr>
            </a:p>
            <a:p>
              <a:pPr algn="l"/>
              <a:r>
                <a:rPr lang="en-US" altLang="zh-CN" sz="5600" b="1" spc="600" dirty="0" err="1" smtClean="0">
                  <a:solidFill>
                    <a:schemeClr val="bg1"/>
                  </a:solidFill>
                  <a:latin typeface="思源宋体 CN Heavy" panose="02020900000000000000" charset="-122"/>
                  <a:ea typeface="思源宋体 CN Heavy" panose="02020900000000000000" charset="-122"/>
                </a:rPr>
                <a:t>lanqiaoOJ</a:t>
              </a:r>
              <a:r>
                <a:rPr lang="zh-CN" altLang="en-US" sz="5600" b="1" spc="600" dirty="0">
                  <a:solidFill>
                    <a:schemeClr val="bg1"/>
                  </a:solidFill>
                  <a:latin typeface="思源宋体 CN Heavy" panose="02020900000000000000" charset="-122"/>
                  <a:ea typeface="思源宋体 CN Heavy" panose="02020900000000000000" charset="-122"/>
                </a:rPr>
                <a:t>题号</a:t>
              </a:r>
              <a:r>
                <a:rPr lang="en-US" altLang="zh-CN" sz="5600" b="1" spc="600" dirty="0">
                  <a:solidFill>
                    <a:schemeClr val="bg1"/>
                  </a:solidFill>
                  <a:latin typeface="思源宋体 CN Heavy" panose="02020900000000000000" charset="-122"/>
                  <a:ea typeface="思源宋体 CN Heavy" panose="02020900000000000000" charset="-122"/>
                </a:rPr>
                <a:t>1512</a:t>
              </a:r>
              <a:endParaRPr lang="zh-CN" altLang="en-US" sz="4400" b="1" spc="600" dirty="0">
                <a:solidFill>
                  <a:schemeClr val="bg1"/>
                </a:solidFill>
                <a:latin typeface="思源宋体 CN Heavy" panose="02020900000000000000" charset="-122"/>
                <a:ea typeface="思源宋体 CN Heavy" panose="02020900000000000000" charset="-122"/>
              </a:endParaRPr>
            </a:p>
          </p:txBody>
        </p:sp>
      </p:grpSp>
    </p:spTree>
    <p:custDataLst>
      <p:tags r:id="rId1"/>
    </p:custDataLst>
    <p:extLst>
      <p:ext uri="{BB962C8B-B14F-4D97-AF65-F5344CB8AC3E}">
        <p14:creationId xmlns:p14="http://schemas.microsoft.com/office/powerpoint/2010/main" val="395000895"/>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up)">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5" grpId="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2400" y="448945"/>
            <a:ext cx="3541395" cy="575945"/>
          </a:xfrm>
          <a:prstGeom prst="rect">
            <a:avLst/>
          </a:prstGeom>
        </p:spPr>
      </p:pic>
      <p:sp>
        <p:nvSpPr>
          <p:cNvPr id="15" name="文本框 14" descr="7b0a202020202262756c6c6574223a20227b5c2263617465676f727949645c223a31303030352c5c2274656d706c61746549645c223a32303233313332387d220a7d0a"/>
          <p:cNvSpPr txBox="1"/>
          <p:nvPr/>
        </p:nvSpPr>
        <p:spPr>
          <a:xfrm>
            <a:off x="605789" y="3008630"/>
            <a:ext cx="21957649" cy="7201972"/>
          </a:xfrm>
          <a:prstGeom prst="rect">
            <a:avLst/>
          </a:prstGeom>
          <a:noFill/>
        </p:spPr>
        <p:txBody>
          <a:bodyPr wrap="square" rtlCol="0">
            <a:spAutoFit/>
          </a:bodyPr>
          <a:lstStyle/>
          <a:p>
            <a:pPr algn="l">
              <a:lnSpc>
                <a:spcPct val="150000"/>
              </a:lnSpc>
              <a:buBlip>
                <a:blip r:embed="rId5"/>
              </a:buBlip>
            </a:pPr>
            <a:r>
              <a:rPr lang="zh-CN" altLang="en-US" sz="4400" b="1"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把</a:t>
            </a:r>
            <a:r>
              <a:rPr lang="en-US" altLang="zh-CN" sz="4400" b="1"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n</a:t>
            </a:r>
            <a:r>
              <a:rPr lang="zh-CN" altLang="en-US" sz="4400" b="1"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个盘子的问题，递归成</a:t>
            </a:r>
            <a:r>
              <a:rPr lang="en-US" altLang="zh-CN" sz="4400" b="1"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n-1</a:t>
            </a:r>
            <a:r>
              <a:rPr lang="zh-CN" altLang="en-US" sz="4400" b="1"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个盘子的</a:t>
            </a:r>
            <a:r>
              <a:rPr lang="zh-CN" altLang="en-US" sz="4400" b="1"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问题。</a:t>
            </a:r>
            <a:endParaRPr lang="zh-CN" altLang="en-US" sz="4400" b="1" dirty="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algn="l">
              <a:lnSpc>
                <a:spcPct val="150000"/>
              </a:lnSpc>
              <a:buBlip>
                <a:blip r:embed="rId5"/>
              </a:buBlip>
            </a:pPr>
            <a:r>
              <a:rPr lang="en-US" altLang="zh-CN" sz="4400" b="1"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a:t>
            </a:r>
            <a:r>
              <a:rPr lang="zh-CN" altLang="en-US" sz="4400" b="1"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r>
              <a:rPr lang="en-US" altLang="zh-CN" sz="4400" b="1"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B</a:t>
            </a:r>
            <a:r>
              <a:rPr lang="zh-CN" altLang="en-US" sz="4400" b="1"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r>
              <a:rPr lang="en-US" altLang="zh-CN" sz="4400" b="1"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C</a:t>
            </a:r>
            <a:r>
              <a:rPr lang="zh-CN" altLang="en-US" sz="4400" b="1"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三个杆子，开始时</a:t>
            </a:r>
            <a:r>
              <a:rPr lang="en-US" altLang="zh-CN" sz="4400" b="1"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n</a:t>
            </a:r>
            <a:r>
              <a:rPr lang="zh-CN" altLang="en-US" sz="4400" b="1"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个盘子都位于</a:t>
            </a:r>
            <a:r>
              <a:rPr lang="en-US" altLang="zh-CN" sz="4400" b="1"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a:t>
            </a:r>
            <a:r>
              <a:rPr lang="zh-CN" altLang="en-US" sz="4400" b="1"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上</a:t>
            </a:r>
            <a:r>
              <a:rPr lang="zh-CN" altLang="en-US" sz="4400" b="1"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endParaRPr lang="en-US" altLang="zh-CN" sz="4400" b="1"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algn="l">
              <a:lnSpc>
                <a:spcPct val="150000"/>
              </a:lnSpc>
              <a:buBlip>
                <a:blip r:embed="rId5"/>
              </a:buBlip>
            </a:pPr>
            <a:r>
              <a:rPr lang="zh-CN" altLang="en-US" sz="4400" b="1"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把</a:t>
            </a:r>
            <a:r>
              <a:rPr lang="en-US" altLang="zh-CN" sz="4400" b="1"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n</a:t>
            </a:r>
            <a:r>
              <a:rPr lang="zh-CN" altLang="en-US" sz="4400" b="1"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个盘子中最下面的大盘子看成一个整体</a:t>
            </a:r>
            <a:r>
              <a:rPr lang="en-US" altLang="zh-CN" sz="4400" b="1"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X</a:t>
            </a:r>
            <a:r>
              <a:rPr lang="zh-CN" altLang="en-US" sz="4400" b="1"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，把上面的</a:t>
            </a:r>
            <a:r>
              <a:rPr lang="en-US" altLang="zh-CN" sz="4400" b="1"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n-1</a:t>
            </a:r>
            <a:r>
              <a:rPr lang="zh-CN" altLang="en-US" sz="4400" b="1"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个盘子看成一个整体</a:t>
            </a:r>
            <a:r>
              <a:rPr lang="en-US" altLang="zh-CN" sz="4400" b="1"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Y</a:t>
            </a:r>
            <a:r>
              <a:rPr lang="zh-CN" altLang="en-US" sz="4400" b="1"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endParaRPr lang="en-US" altLang="zh-CN" sz="4400" b="1"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algn="l">
              <a:lnSpc>
                <a:spcPct val="150000"/>
              </a:lnSpc>
              <a:buBlip>
                <a:blip r:embed="rId5"/>
              </a:buBlip>
            </a:pPr>
            <a:r>
              <a:rPr lang="zh-CN" altLang="en-US" sz="4400" b="1"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移动</a:t>
            </a:r>
            <a:r>
              <a:rPr lang="zh-CN" altLang="en-US" sz="4400" b="1"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方法：</a:t>
            </a:r>
          </a:p>
          <a:p>
            <a:pPr algn="l">
              <a:lnSpc>
                <a:spcPct val="150000"/>
              </a:lnSpc>
              <a:buBlip>
                <a:blip r:embed="rId5"/>
              </a:buBlip>
            </a:pPr>
            <a:r>
              <a:rPr lang="zh-CN" altLang="en-US" sz="4400" b="1"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r>
              <a:rPr lang="en-US" altLang="zh-CN" sz="4400" b="1" dirty="0" err="1">
                <a:solidFill>
                  <a:schemeClr val="tx1"/>
                </a:solidFill>
                <a:latin typeface="Times New Roman" panose="02020603050405020304" pitchFamily="18" charset="0"/>
                <a:ea typeface="思源宋体 CN" panose="02020400000000000000" charset="-122"/>
                <a:cs typeface="Times New Roman" panose="02020603050405020304" pitchFamily="18" charset="0"/>
              </a:rPr>
              <a:t>i</a:t>
            </a:r>
            <a:r>
              <a:rPr lang="zh-CN" altLang="en-US" sz="4400" b="1"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）把</a:t>
            </a:r>
            <a:r>
              <a:rPr lang="en-US" altLang="zh-CN" sz="4400" b="1"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Y</a:t>
            </a:r>
            <a:r>
              <a:rPr lang="zh-CN" altLang="en-US" sz="4400" b="1"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从</a:t>
            </a:r>
            <a:r>
              <a:rPr lang="en-US" altLang="zh-CN" sz="4400" b="1"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a:t>
            </a:r>
            <a:r>
              <a:rPr lang="zh-CN" altLang="en-US" sz="4400" b="1"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移动到</a:t>
            </a:r>
            <a:r>
              <a:rPr lang="en-US" altLang="zh-CN" sz="4400" b="1"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B</a:t>
            </a:r>
            <a:r>
              <a:rPr lang="zh-CN" altLang="en-US" sz="4400" b="1"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上</a:t>
            </a:r>
            <a:r>
              <a:rPr lang="zh-CN" altLang="en-US" sz="4400" b="1"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endParaRPr lang="zh-CN" altLang="en-US" sz="4400" b="1" dirty="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algn="l">
              <a:lnSpc>
                <a:spcPct val="150000"/>
              </a:lnSpc>
              <a:buBlip>
                <a:blip r:embed="rId5"/>
              </a:buBlip>
            </a:pPr>
            <a:r>
              <a:rPr lang="zh-CN" altLang="en-US" sz="4400" b="1"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r>
              <a:rPr lang="en-US" altLang="zh-CN" sz="4400" b="1"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ii</a:t>
            </a:r>
            <a:r>
              <a:rPr lang="zh-CN" altLang="en-US" sz="4400" b="1"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）把</a:t>
            </a:r>
            <a:r>
              <a:rPr lang="en-US" altLang="zh-CN" sz="4400" b="1"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X</a:t>
            </a:r>
            <a:r>
              <a:rPr lang="zh-CN" altLang="en-US" sz="4400" b="1"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从</a:t>
            </a:r>
            <a:r>
              <a:rPr lang="en-US" altLang="zh-CN" sz="4400" b="1"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a:t>
            </a:r>
            <a:r>
              <a:rPr lang="zh-CN" altLang="en-US" sz="4400" b="1"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移动到</a:t>
            </a:r>
            <a:r>
              <a:rPr lang="en-US" altLang="zh-CN" sz="4400" b="1"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C</a:t>
            </a:r>
            <a:r>
              <a:rPr lang="zh-CN" altLang="en-US" sz="4400" b="1"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上。</a:t>
            </a:r>
          </a:p>
          <a:p>
            <a:pPr algn="l">
              <a:lnSpc>
                <a:spcPct val="150000"/>
              </a:lnSpc>
              <a:buBlip>
                <a:blip r:embed="rId5"/>
              </a:buBlip>
            </a:pPr>
            <a:r>
              <a:rPr lang="zh-CN" altLang="en-US" sz="4400" b="1"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r>
              <a:rPr lang="en-US" altLang="zh-CN" sz="4400" b="1"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iii</a:t>
            </a:r>
            <a:r>
              <a:rPr lang="zh-CN" altLang="en-US" sz="4400" b="1"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）把</a:t>
            </a:r>
            <a:r>
              <a:rPr lang="en-US" altLang="zh-CN" sz="4400" b="1"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Y</a:t>
            </a:r>
            <a:r>
              <a:rPr lang="zh-CN" altLang="en-US" sz="4400" b="1"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从</a:t>
            </a:r>
            <a:r>
              <a:rPr lang="en-US" altLang="zh-CN" sz="4400" b="1"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B</a:t>
            </a:r>
            <a:r>
              <a:rPr lang="zh-CN" altLang="en-US" sz="4400" b="1"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移动到</a:t>
            </a:r>
            <a:r>
              <a:rPr lang="en-US" altLang="zh-CN" sz="4400" b="1"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C</a:t>
            </a:r>
            <a:r>
              <a:rPr lang="zh-CN" altLang="en-US" sz="4400" b="1"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上</a:t>
            </a:r>
            <a:r>
              <a:rPr lang="zh-CN" altLang="en-US" sz="4400" b="1"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endParaRPr sz="4400" b="1" dirty="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p:txBody>
      </p:sp>
      <p:sp>
        <p:nvSpPr>
          <p:cNvPr id="38" name="文本框 37"/>
          <p:cNvSpPr txBox="1"/>
          <p:nvPr/>
        </p:nvSpPr>
        <p:spPr>
          <a:xfrm>
            <a:off x="652145" y="771525"/>
            <a:ext cx="7829550"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0" y="-30480"/>
            <a:ext cx="24384000" cy="2524760"/>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1215"/>
              <a:ext cx="15824" cy="1501"/>
            </a:xfrm>
            <a:prstGeom prst="rect">
              <a:avLst/>
            </a:prstGeom>
            <a:noFill/>
          </p:spPr>
          <p:txBody>
            <a:bodyPr wrap="square">
              <a:spAutoFit/>
            </a:bodyPr>
            <a:lstStyle/>
            <a:p>
              <a:pPr algn="l"/>
              <a:r>
                <a:rPr lang="zh-CN" altLang="en-US" sz="5600" b="1" spc="600" dirty="0" smtClean="0">
                  <a:solidFill>
                    <a:schemeClr val="bg1"/>
                  </a:solidFill>
                  <a:latin typeface="思源宋体 CN Heavy" panose="02020900000000000000" charset="-122"/>
                  <a:ea typeface="思源宋体 CN Heavy" panose="02020900000000000000" charset="-122"/>
                </a:rPr>
                <a:t>汉诺塔</a:t>
              </a:r>
              <a:r>
                <a:rPr lang="en-US" altLang="zh-CN" sz="5600" b="1" spc="600" dirty="0" smtClean="0">
                  <a:solidFill>
                    <a:schemeClr val="bg1"/>
                  </a:solidFill>
                  <a:latin typeface="思源宋体 CN Heavy" panose="02020900000000000000" charset="-122"/>
                  <a:ea typeface="思源宋体 CN Heavy" panose="02020900000000000000" charset="-122"/>
                </a:rPr>
                <a:t>—</a:t>
              </a:r>
              <a:r>
                <a:rPr lang="zh-CN" altLang="en-US" sz="5600" b="1" spc="600" dirty="0" smtClean="0">
                  <a:solidFill>
                    <a:schemeClr val="bg1"/>
                  </a:solidFill>
                  <a:latin typeface="思源宋体 CN Heavy" panose="02020900000000000000" charset="-122"/>
                  <a:ea typeface="思源宋体 CN Heavy" panose="02020900000000000000" charset="-122"/>
                </a:rPr>
                <a:t>递归</a:t>
              </a:r>
              <a:endParaRPr lang="zh-CN" altLang="en-US" sz="5600" b="1" spc="600" dirty="0">
                <a:solidFill>
                  <a:schemeClr val="bg1"/>
                </a:solidFill>
                <a:latin typeface="思源宋体 CN Heavy" panose="02020900000000000000" charset="-122"/>
                <a:ea typeface="思源宋体 CN Heavy" panose="02020900000000000000" charset="-122"/>
              </a:endParaRPr>
            </a:p>
          </p:txBody>
        </p:sp>
      </p:grpSp>
      <p:pic>
        <p:nvPicPr>
          <p:cNvPr id="2050" name="Picture 2" descr="https://gimg2.baidu.com/image_search/src=http%3A%2F%2Fwww.hqs123.com%2Fd%2Ffile%2Fwenjian%2F2020032114%2Ffks1i1y0jke.jpg&amp;refer=http%3A%2F%2Fwww.hqs123.com&amp;app=2002&amp;size=f9999,10000&amp;q=a80&amp;n=0&amp;g=0n&amp;fmt=auto?sec=1667270014&amp;t=74ecb4e390522905f7278523fc5e5f9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634937" y="7214716"/>
            <a:ext cx="7394404" cy="4418156"/>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919388917"/>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up)">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5" grpId="1"/>
    </p:bldLst>
  </p:timing>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文本框 4"/>
          <p:cNvSpPr txBox="1"/>
          <p:nvPr/>
        </p:nvSpPr>
        <p:spPr>
          <a:xfrm>
            <a:off x="724512" y="2217031"/>
            <a:ext cx="5182801" cy="1022331"/>
          </a:xfrm>
          <a:prstGeom prst="rect">
            <a:avLst/>
          </a:prstGeom>
          <a:noFill/>
        </p:spPr>
        <p:txBody>
          <a:bodyPr wrap="square">
            <a:spAutoFit/>
          </a:bodyPr>
          <a:lstStyle/>
          <a:p>
            <a:pPr algn="l">
              <a:lnSpc>
                <a:spcPct val="150000"/>
              </a:lnSpc>
            </a:pPr>
            <a:r>
              <a:rPr lang="zh-CN" altLang="en-US" sz="4400" dirty="0" smtClean="0">
                <a:solidFill>
                  <a:schemeClr val="tx1"/>
                </a:solidFill>
                <a:cs typeface="+mn-ea"/>
                <a:sym typeface="+mn-lt"/>
              </a:rPr>
              <a:t>递归实现</a:t>
            </a:r>
            <a:endParaRPr lang="zh-CN" altLang="en-US" sz="4400" dirty="0">
              <a:solidFill>
                <a:schemeClr val="tx1"/>
              </a:solidFill>
              <a:cs typeface="+mn-ea"/>
              <a:sym typeface="+mn-lt"/>
            </a:endParaRPr>
          </a:p>
        </p:txBody>
      </p:sp>
      <p:pic>
        <p:nvPicPr>
          <p:cNvPr id="8" name="图片 7"/>
          <p:cNvPicPr/>
          <p:nvPr/>
        </p:nvPicPr>
        <p:blipFill>
          <a:blip r:embed="rId3">
            <a:lum bright="34000" contrast="-8000"/>
          </a:blip>
          <a:srcRect l="20046" t="6270" r="19548" b="5808"/>
          <a:stretch>
            <a:fillRect/>
          </a:stretch>
        </p:blipFill>
        <p:spPr>
          <a:xfrm rot="5400000">
            <a:off x="8284601" y="-2093111"/>
            <a:ext cx="13939823" cy="18258971"/>
          </a:xfrm>
          <a:prstGeom prst="rect">
            <a:avLst/>
          </a:prstGeom>
          <a:noFill/>
          <a:ln w="9525">
            <a:noFill/>
          </a:ln>
        </p:spPr>
      </p:pic>
      <p:sp>
        <p:nvSpPr>
          <p:cNvPr id="9" name="文本框 8" descr="7b0a202020202262756c6c6574223a20227b5c2263617465676f727949645c223a31303030352c5c2274656d706c61746549645c223a32303233313332387d220a7d0a"/>
          <p:cNvSpPr txBox="1"/>
          <p:nvPr/>
        </p:nvSpPr>
        <p:spPr>
          <a:xfrm>
            <a:off x="7953828" y="661548"/>
            <a:ext cx="15414171" cy="11726287"/>
          </a:xfrm>
          <a:prstGeom prst="rect">
            <a:avLst/>
          </a:prstGeom>
          <a:noFill/>
          <a:ln>
            <a:noFill/>
          </a:ln>
        </p:spPr>
        <p:txBody>
          <a:bodyPr wrap="square" rtlCol="0">
            <a:spAutoFit/>
          </a:bodyPr>
          <a:lstStyle/>
          <a:p>
            <a:pPr algn="l"/>
            <a:r>
              <a:rPr lang="en-US" altLang="zh-CN" sz="36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#include&lt;bits/</a:t>
            </a:r>
            <a:r>
              <a:rPr lang="en-US" altLang="zh-CN" sz="3600" dirty="0" err="1">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stdc</a:t>
            </a:r>
            <a:r>
              <a:rPr lang="en-US" altLang="zh-CN" sz="36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++.h&gt;</a:t>
            </a:r>
          </a:p>
          <a:p>
            <a:pPr algn="l"/>
            <a:r>
              <a:rPr lang="en-US" altLang="zh-CN" sz="36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using namespace </a:t>
            </a:r>
            <a:r>
              <a:rPr lang="en-US" altLang="zh-CN" sz="3600" dirty="0" err="1">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std</a:t>
            </a:r>
            <a:r>
              <a:rPr lang="en-US" altLang="zh-CN" sz="36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a:t>
            </a:r>
          </a:p>
          <a:p>
            <a:pPr algn="l"/>
            <a:r>
              <a:rPr lang="en-US" altLang="zh-CN" sz="3600" dirty="0" err="1">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int</a:t>
            </a:r>
            <a:r>
              <a:rPr lang="en-US" altLang="zh-CN" sz="36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 sum = 0, m;</a:t>
            </a:r>
          </a:p>
          <a:p>
            <a:pPr algn="l"/>
            <a:r>
              <a:rPr lang="en-US" altLang="zh-CN" sz="36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void </a:t>
            </a:r>
            <a:r>
              <a:rPr lang="en-US" altLang="zh-CN" sz="3600" dirty="0" err="1">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hanoi</a:t>
            </a:r>
            <a:r>
              <a:rPr lang="en-US" altLang="zh-CN" sz="36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(char </a:t>
            </a:r>
            <a:r>
              <a:rPr lang="en-US" altLang="zh-CN" sz="3600" dirty="0" err="1">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a,char</a:t>
            </a:r>
            <a:r>
              <a:rPr lang="en-US" altLang="zh-CN" sz="36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 </a:t>
            </a:r>
            <a:r>
              <a:rPr lang="en-US" altLang="zh-CN" sz="3600" dirty="0" err="1">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b,char</a:t>
            </a:r>
            <a:r>
              <a:rPr lang="en-US" altLang="zh-CN" sz="36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 </a:t>
            </a:r>
            <a:r>
              <a:rPr lang="en-US" altLang="zh-CN" sz="3600" dirty="0" err="1">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c,int</a:t>
            </a:r>
            <a:r>
              <a:rPr lang="en-US" altLang="zh-CN" sz="36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 n){ //</a:t>
            </a:r>
            <a:r>
              <a:rPr lang="zh-CN" altLang="en-US" sz="36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递归函数</a:t>
            </a:r>
          </a:p>
          <a:p>
            <a:pPr algn="l"/>
            <a:r>
              <a:rPr lang="zh-CN" altLang="en-US" sz="36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    </a:t>
            </a:r>
            <a:r>
              <a:rPr lang="en-US" altLang="zh-CN" sz="36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if(n==1) {</a:t>
            </a:r>
          </a:p>
          <a:p>
            <a:pPr algn="l"/>
            <a:r>
              <a:rPr lang="en-US" altLang="zh-CN" sz="36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        sum++;</a:t>
            </a:r>
          </a:p>
          <a:p>
            <a:pPr algn="l"/>
            <a:r>
              <a:rPr lang="en-US" altLang="zh-CN" sz="36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        if(sum==m) </a:t>
            </a:r>
            <a:r>
              <a:rPr lang="en-US" altLang="zh-CN" sz="3600" dirty="0" err="1">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cout</a:t>
            </a:r>
            <a:r>
              <a:rPr lang="en-US" altLang="zh-CN" sz="36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&lt;&lt;"#"&lt;&lt;n&lt;&lt;": "&lt;&lt;a&lt;&lt;"-&gt;"&lt;&lt;c&lt;&lt;</a:t>
            </a:r>
            <a:r>
              <a:rPr lang="en-US" altLang="zh-CN" sz="3600" dirty="0" err="1">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endl</a:t>
            </a:r>
            <a:r>
              <a:rPr lang="en-US" altLang="zh-CN" sz="36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a:t>
            </a:r>
          </a:p>
          <a:p>
            <a:pPr algn="l"/>
            <a:r>
              <a:rPr lang="en-US" altLang="zh-CN" sz="36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    }</a:t>
            </a:r>
          </a:p>
          <a:p>
            <a:pPr algn="l"/>
            <a:r>
              <a:rPr lang="en-US" altLang="zh-CN" sz="36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    else {                              //</a:t>
            </a:r>
            <a:r>
              <a:rPr lang="zh-CN" altLang="en-US" sz="36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把</a:t>
            </a:r>
            <a:r>
              <a:rPr lang="en-US" altLang="zh-CN" sz="36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n</a:t>
            </a:r>
            <a:r>
              <a:rPr lang="zh-CN" altLang="en-US" sz="36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层递归到</a:t>
            </a:r>
            <a:r>
              <a:rPr lang="en-US" altLang="zh-CN" sz="36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n-1</a:t>
            </a:r>
            <a:r>
              <a:rPr lang="zh-CN" altLang="en-US" sz="36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层</a:t>
            </a:r>
          </a:p>
          <a:p>
            <a:pPr algn="l"/>
            <a:r>
              <a:rPr lang="zh-CN" altLang="en-US" sz="36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        </a:t>
            </a:r>
            <a:r>
              <a:rPr lang="en-US" altLang="zh-CN" sz="3600" dirty="0" err="1">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hanoi</a:t>
            </a:r>
            <a:r>
              <a:rPr lang="en-US" altLang="zh-CN" sz="36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(a,c,b,n-1);               //</a:t>
            </a:r>
          </a:p>
          <a:p>
            <a:pPr algn="l"/>
            <a:r>
              <a:rPr lang="en-US" altLang="zh-CN" sz="36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        sum++;</a:t>
            </a:r>
          </a:p>
          <a:p>
            <a:pPr algn="l"/>
            <a:r>
              <a:rPr lang="en-US" altLang="zh-CN" sz="36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        if(sum==m) </a:t>
            </a:r>
            <a:r>
              <a:rPr lang="en-US" altLang="zh-CN" sz="3600" dirty="0" err="1">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cout</a:t>
            </a:r>
            <a:r>
              <a:rPr lang="en-US" altLang="zh-CN" sz="36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&lt;&lt;"#"&lt;&lt;n&lt;&lt;": "&lt;&lt;a&lt;&lt;"-&gt;"&lt;&lt;c&lt;&lt;</a:t>
            </a:r>
            <a:r>
              <a:rPr lang="en-US" altLang="zh-CN" sz="3600" dirty="0" err="1">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endl</a:t>
            </a:r>
            <a:r>
              <a:rPr lang="en-US" altLang="zh-CN" sz="36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a:t>
            </a:r>
          </a:p>
          <a:p>
            <a:pPr algn="l"/>
            <a:r>
              <a:rPr lang="en-US" altLang="zh-CN" sz="36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        </a:t>
            </a:r>
            <a:r>
              <a:rPr lang="en-US" altLang="zh-CN" sz="3600" dirty="0" err="1">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hanoi</a:t>
            </a:r>
            <a:r>
              <a:rPr lang="en-US" altLang="zh-CN" sz="36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(b,a,c,n-1);</a:t>
            </a:r>
          </a:p>
          <a:p>
            <a:pPr algn="l"/>
            <a:r>
              <a:rPr lang="en-US" altLang="zh-CN" sz="36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    }</a:t>
            </a:r>
          </a:p>
          <a:p>
            <a:pPr algn="l"/>
            <a:r>
              <a:rPr lang="en-US" altLang="zh-CN" sz="36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a:t>
            </a:r>
          </a:p>
          <a:p>
            <a:pPr algn="l"/>
            <a:r>
              <a:rPr lang="en-US" altLang="zh-CN" sz="3600" dirty="0" err="1">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int</a:t>
            </a:r>
            <a:r>
              <a:rPr lang="en-US" altLang="zh-CN" sz="36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 main(){</a:t>
            </a:r>
          </a:p>
          <a:p>
            <a:pPr algn="l"/>
            <a:r>
              <a:rPr lang="en-US" altLang="zh-CN" sz="36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    </a:t>
            </a:r>
            <a:r>
              <a:rPr lang="en-US" altLang="zh-CN" sz="3600" dirty="0" err="1">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int</a:t>
            </a:r>
            <a:r>
              <a:rPr lang="en-US" altLang="zh-CN" sz="36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 n;    </a:t>
            </a:r>
            <a:r>
              <a:rPr lang="en-US" altLang="zh-CN" sz="3600" dirty="0" err="1">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cin</a:t>
            </a:r>
            <a:r>
              <a:rPr lang="en-US" altLang="zh-CN" sz="36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&gt;&gt;n&gt;&gt;m;</a:t>
            </a:r>
          </a:p>
          <a:p>
            <a:pPr algn="l"/>
            <a:r>
              <a:rPr lang="en-US" altLang="zh-CN" sz="36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    </a:t>
            </a:r>
            <a:r>
              <a:rPr lang="en-US" altLang="zh-CN" sz="3600" dirty="0" err="1">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hanoi</a:t>
            </a:r>
            <a:r>
              <a:rPr lang="en-US" altLang="zh-CN" sz="36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a:t>
            </a:r>
            <a:r>
              <a:rPr lang="en-US" altLang="zh-CN" sz="3600" dirty="0" err="1">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A','B','C',n</a:t>
            </a:r>
            <a:r>
              <a:rPr lang="en-US" altLang="zh-CN" sz="36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a:t>
            </a:r>
          </a:p>
          <a:p>
            <a:pPr algn="l"/>
            <a:r>
              <a:rPr lang="en-US" altLang="zh-CN" sz="36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    </a:t>
            </a:r>
            <a:r>
              <a:rPr lang="en-US" altLang="zh-CN" sz="3600" dirty="0" err="1">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cout</a:t>
            </a:r>
            <a:r>
              <a:rPr lang="en-US" altLang="zh-CN" sz="36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&lt;&lt;sum&lt;&lt;</a:t>
            </a:r>
            <a:r>
              <a:rPr lang="en-US" altLang="zh-CN" sz="3600" dirty="0" err="1">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endl</a:t>
            </a:r>
            <a:r>
              <a:rPr lang="en-US" altLang="zh-CN" sz="36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a:t>
            </a:r>
          </a:p>
          <a:p>
            <a:pPr algn="l"/>
            <a:r>
              <a:rPr lang="en-US" altLang="zh-CN" sz="36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    return 0;</a:t>
            </a:r>
          </a:p>
          <a:p>
            <a:pPr algn="l"/>
            <a:r>
              <a:rPr lang="en-US" altLang="zh-CN" sz="36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a:t>
            </a:r>
          </a:p>
        </p:txBody>
      </p:sp>
    </p:spTree>
    <p:custDataLst>
      <p:tags r:id="rId1"/>
    </p:custDataLst>
    <p:extLst>
      <p:ext uri="{BB962C8B-B14F-4D97-AF65-F5344CB8AC3E}">
        <p14:creationId xmlns:p14="http://schemas.microsoft.com/office/powerpoint/2010/main" val="1626830522"/>
      </p:ext>
    </p:extLst>
  </p:cSld>
  <p:clrMapOvr>
    <a:masterClrMapping/>
  </p:clrMapOvr>
  <p:timing>
    <p:tnLst>
      <p:par>
        <p:cTn id="1" dur="indefinite" restart="never" nodeType="tmRoot"/>
      </p:par>
    </p:tnLst>
    <p:bldLst>
      <p:bldP spid="9" grpId="0"/>
    </p:bldLst>
  </p:timing>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8" name="文本框 37"/>
          <p:cNvSpPr txBox="1"/>
          <p:nvPr/>
        </p:nvSpPr>
        <p:spPr>
          <a:xfrm>
            <a:off x="-38185" y="595993"/>
            <a:ext cx="8739505" cy="954107"/>
          </a:xfrm>
          <a:prstGeom prst="rect">
            <a:avLst/>
          </a:prstGeom>
          <a:noFill/>
        </p:spPr>
        <p:txBody>
          <a:bodyPr wrap="square">
            <a:spAutoFit/>
          </a:bodyPr>
          <a:lstStyle/>
          <a:p>
            <a:pPr algn="l"/>
            <a:r>
              <a:rPr lang="zh-CN" altLang="en-US" sz="5600" b="1" spc="600" dirty="0">
                <a:solidFill>
                  <a:schemeClr val="tx1"/>
                </a:solidFill>
                <a:latin typeface="思源宋体 CN Heavy" panose="02020900000000000000" charset="-122"/>
                <a:ea typeface="思源宋体 CN Heavy" panose="02020900000000000000" charset="-122"/>
              </a:rPr>
              <a:t>（</a:t>
            </a:r>
            <a:r>
              <a:rPr lang="en-US" altLang="zh-CN" sz="5600" b="1" spc="600" dirty="0">
                <a:solidFill>
                  <a:schemeClr val="tx1"/>
                </a:solidFill>
                <a:latin typeface="思源宋体 CN Heavy" panose="02020900000000000000" charset="-122"/>
                <a:ea typeface="思源宋体 CN Heavy" panose="02020900000000000000" charset="-122"/>
              </a:rPr>
              <a:t>2</a:t>
            </a:r>
            <a:r>
              <a:rPr lang="zh-CN" altLang="en-US" sz="5600" b="1" spc="600" dirty="0">
                <a:solidFill>
                  <a:schemeClr val="tx1"/>
                </a:solidFill>
                <a:latin typeface="思源宋体 CN Heavy" panose="02020900000000000000" charset="-122"/>
                <a:ea typeface="思源宋体 CN Heavy" panose="02020900000000000000" charset="-122"/>
              </a:rPr>
              <a:t>）用栈模拟汉诺塔</a:t>
            </a:r>
          </a:p>
        </p:txBody>
      </p:sp>
      <p:sp>
        <p:nvSpPr>
          <p:cNvPr id="15" name="文本框 14" descr="7b0a202020202262756c6c6574223a20227b5c2263617465676f727949645c223a31303030352c5c2274656d706c61746549645c223a32303233313332387d220a7d0a"/>
          <p:cNvSpPr txBox="1"/>
          <p:nvPr/>
        </p:nvSpPr>
        <p:spPr>
          <a:xfrm>
            <a:off x="634366" y="2585085"/>
            <a:ext cx="7435124" cy="3785652"/>
          </a:xfrm>
          <a:prstGeom prst="rect">
            <a:avLst/>
          </a:prstGeom>
          <a:noFill/>
        </p:spPr>
        <p:txBody>
          <a:bodyPr wrap="square" rtlCol="0">
            <a:spAutoFit/>
          </a:bodyPr>
          <a:lstStyle/>
          <a:p>
            <a:pPr algn="l">
              <a:lnSpc>
                <a:spcPct val="150000"/>
              </a:lnSpc>
              <a:buBlip>
                <a:blip r:embed="rId4"/>
              </a:buBlip>
            </a:pPr>
            <a:r>
              <a:rPr lang="zh-CN" altLang="en-US" sz="4000" b="1"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汉诺塔有</a:t>
            </a:r>
            <a:r>
              <a:rPr lang="en-US" altLang="zh-CN" sz="4000" b="1"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3</a:t>
            </a:r>
            <a:r>
              <a:rPr lang="zh-CN" altLang="en-US" sz="4000" b="1"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根杆子，每根杆子上的圆盘是“先进后出”的，正是一个栈，</a:t>
            </a:r>
            <a:r>
              <a:rPr lang="en-US" altLang="zh-CN" sz="4000" b="1"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3</a:t>
            </a:r>
            <a:r>
              <a:rPr lang="zh-CN" altLang="en-US" sz="4000" b="1"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根杆子就是</a:t>
            </a:r>
            <a:r>
              <a:rPr lang="en-US" altLang="zh-CN" sz="4000" b="1"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3</a:t>
            </a:r>
            <a:r>
              <a:rPr lang="zh-CN" altLang="en-US" sz="4000" b="1"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个栈。</a:t>
            </a:r>
            <a:endParaRPr lang="en-US" altLang="zh-CN" sz="4000" b="1"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algn="l">
              <a:lnSpc>
                <a:spcPct val="150000"/>
              </a:lnSpc>
              <a:buBlip>
                <a:blip r:embed="rId4"/>
              </a:buBlip>
            </a:pPr>
            <a:r>
              <a:rPr lang="zh-CN" altLang="en-US" sz="4000" b="1" dirty="0" smtClean="0">
                <a:solidFill>
                  <a:srgbClr val="0070C0"/>
                </a:solidFill>
                <a:latin typeface="Times New Roman" panose="02020603050405020304" pitchFamily="18" charset="0"/>
                <a:ea typeface="思源宋体 CN" panose="02020400000000000000" charset="-122"/>
                <a:cs typeface="Times New Roman" panose="02020603050405020304" pitchFamily="18" charset="0"/>
              </a:rPr>
              <a:t>用</a:t>
            </a:r>
            <a:r>
              <a:rPr lang="zh-CN" altLang="en-US" sz="4000" b="1" dirty="0">
                <a:solidFill>
                  <a:srgbClr val="0070C0"/>
                </a:solidFill>
                <a:latin typeface="Times New Roman" panose="02020603050405020304" pitchFamily="18" charset="0"/>
                <a:ea typeface="思源宋体 CN" panose="02020400000000000000" charset="-122"/>
                <a:cs typeface="Times New Roman" panose="02020603050405020304" pitchFamily="18" charset="0"/>
              </a:rPr>
              <a:t>栈模拟汉诺塔</a:t>
            </a:r>
            <a:r>
              <a:rPr lang="zh-CN" altLang="en-US" sz="4000" b="1" dirty="0" smtClean="0">
                <a:solidFill>
                  <a:srgbClr val="0070C0"/>
                </a:solidFill>
                <a:latin typeface="Times New Roman" panose="02020603050405020304" pitchFamily="18" charset="0"/>
                <a:ea typeface="思源宋体 CN" panose="02020400000000000000" charset="-122"/>
                <a:cs typeface="Times New Roman" panose="02020603050405020304" pitchFamily="18" charset="0"/>
              </a:rPr>
              <a:t>。</a:t>
            </a:r>
            <a:endParaRPr lang="zh-CN" altLang="en-US" sz="4000" b="1" dirty="0">
              <a:solidFill>
                <a:srgbClr val="0070C0"/>
              </a:solidFill>
              <a:latin typeface="Times New Roman" panose="02020603050405020304" pitchFamily="18" charset="0"/>
              <a:ea typeface="思源宋体 CN" panose="02020400000000000000" charset="-122"/>
              <a:cs typeface="Times New Roman" panose="02020603050405020304" pitchFamily="18" charset="0"/>
            </a:endParaRPr>
          </a:p>
        </p:txBody>
      </p:sp>
      <p:pic>
        <p:nvPicPr>
          <p:cNvPr id="14" name="Picture 2" descr="https://gimg2.baidu.com/image_search/src=http%3A%2F%2Fwww.hqs123.com%2Fd%2Ffile%2Fwenjian%2F2020032114%2Ffks1i1y0jke.jpg&amp;refer=http%3A%2F%2Fwww.hqs123.com&amp;app=2002&amp;size=f9999,10000&amp;q=a80&amp;n=0&amp;g=0n&amp;fmt=auto?sec=1667270014&amp;t=74ecb4e390522905f7278523fc5e5f9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4366" y="8806104"/>
            <a:ext cx="7394404" cy="4418156"/>
          </a:xfrm>
          <a:prstGeom prst="rect">
            <a:avLst/>
          </a:prstGeom>
          <a:noFill/>
          <a:extLst>
            <a:ext uri="{909E8E84-426E-40DD-AFC4-6F175D3DCCD1}">
              <a14:hiddenFill xmlns:a14="http://schemas.microsoft.com/office/drawing/2010/main">
                <a:solidFill>
                  <a:srgbClr val="FFFFFF"/>
                </a:solidFill>
              </a14:hiddenFill>
            </a:ext>
          </a:extLst>
        </p:spPr>
      </p:pic>
      <p:sp>
        <p:nvSpPr>
          <p:cNvPr id="17" name="文本框 16"/>
          <p:cNvSpPr txBox="1"/>
          <p:nvPr/>
        </p:nvSpPr>
        <p:spPr>
          <a:xfrm>
            <a:off x="5347969" y="1724660"/>
            <a:ext cx="8294485" cy="954107"/>
          </a:xfrm>
          <a:prstGeom prst="rect">
            <a:avLst/>
          </a:prstGeom>
          <a:noFill/>
        </p:spPr>
        <p:txBody>
          <a:bodyPr wrap="square">
            <a:spAutoFit/>
          </a:bodyPr>
          <a:lstStyle/>
          <a:p>
            <a:pPr algn="l"/>
            <a:endParaRPr lang="zh-CN" altLang="en-US" sz="5600" b="1" spc="600" dirty="0">
              <a:solidFill>
                <a:srgbClr val="FF0000"/>
              </a:solidFill>
              <a:latin typeface="思源宋体 CN Heavy" panose="02020900000000000000" charset="-122"/>
              <a:ea typeface="思源宋体 CN Heavy" panose="02020900000000000000" charset="-122"/>
            </a:endParaRPr>
          </a:p>
        </p:txBody>
      </p:sp>
      <p:pic>
        <p:nvPicPr>
          <p:cNvPr id="7" name="图片 6"/>
          <p:cNvPicPr/>
          <p:nvPr/>
        </p:nvPicPr>
        <p:blipFill>
          <a:blip r:embed="rId6">
            <a:lum bright="34000" contrast="-8000"/>
          </a:blip>
          <a:srcRect l="20046" t="6270" r="19548" b="5808"/>
          <a:stretch>
            <a:fillRect/>
          </a:stretch>
        </p:blipFill>
        <p:spPr>
          <a:xfrm rot="5400000">
            <a:off x="8908716" y="-1077112"/>
            <a:ext cx="13939823" cy="16401144"/>
          </a:xfrm>
          <a:prstGeom prst="rect">
            <a:avLst/>
          </a:prstGeom>
          <a:noFill/>
          <a:ln w="9525">
            <a:noFill/>
          </a:ln>
        </p:spPr>
      </p:pic>
      <p:sp>
        <p:nvSpPr>
          <p:cNvPr id="8" name="文本框 7" descr="7b0a202020202262756c6c6574223a20227b5c2263617465676f727949645c223a31303030352c5c2274656d706c61746549645c223a32303233313332387d220a7d0a"/>
          <p:cNvSpPr txBox="1"/>
          <p:nvPr/>
        </p:nvSpPr>
        <p:spPr>
          <a:xfrm>
            <a:off x="9506857" y="748633"/>
            <a:ext cx="15414171" cy="13449836"/>
          </a:xfrm>
          <a:prstGeom prst="rect">
            <a:avLst/>
          </a:prstGeom>
          <a:noFill/>
          <a:ln>
            <a:noFill/>
          </a:ln>
        </p:spPr>
        <p:txBody>
          <a:bodyPr wrap="square" rtlCol="0">
            <a:spAutoFit/>
          </a:bodyPr>
          <a:lstStyle/>
          <a:p>
            <a:pPr algn="l"/>
            <a:r>
              <a:rPr lang="en-US" altLang="zh-CN" sz="28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#include&lt;bits/</a:t>
            </a:r>
            <a:r>
              <a:rPr lang="en-US" altLang="zh-CN" sz="2800" dirty="0" err="1">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stdc</a:t>
            </a:r>
            <a:r>
              <a:rPr lang="en-US" altLang="zh-CN" sz="28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++.h&gt;</a:t>
            </a:r>
          </a:p>
          <a:p>
            <a:pPr algn="l"/>
            <a:r>
              <a:rPr lang="en-US" altLang="zh-CN" sz="28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using namespace </a:t>
            </a:r>
            <a:r>
              <a:rPr lang="en-US" altLang="zh-CN" sz="2800" dirty="0" err="1">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std</a:t>
            </a:r>
            <a:r>
              <a:rPr lang="en-US" altLang="zh-CN" sz="28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a:t>
            </a:r>
          </a:p>
          <a:p>
            <a:pPr algn="l"/>
            <a:r>
              <a:rPr lang="en-US" altLang="zh-CN" sz="2800" dirty="0" err="1">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const</a:t>
            </a:r>
            <a:r>
              <a:rPr lang="en-US" altLang="zh-CN" sz="28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 </a:t>
            </a:r>
            <a:r>
              <a:rPr lang="en-US" altLang="zh-CN" sz="2800" dirty="0" err="1">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int</a:t>
            </a:r>
            <a:r>
              <a:rPr lang="en-US" altLang="zh-CN" sz="28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 N = 30;</a:t>
            </a:r>
          </a:p>
          <a:p>
            <a:pPr algn="l"/>
            <a:r>
              <a:rPr lang="en-US" altLang="zh-CN" sz="2800" dirty="0" err="1">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int</a:t>
            </a:r>
            <a:r>
              <a:rPr lang="en-US" altLang="zh-CN" sz="28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 sum = 0, m;</a:t>
            </a:r>
          </a:p>
          <a:p>
            <a:pPr algn="l"/>
            <a:r>
              <a:rPr lang="en-US" altLang="zh-CN" sz="28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stack&lt;</a:t>
            </a:r>
            <a:r>
              <a:rPr lang="en-US" altLang="zh-CN" sz="2800" dirty="0" err="1">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int</a:t>
            </a:r>
            <a:r>
              <a:rPr lang="en-US" altLang="zh-CN" sz="28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&gt; </a:t>
            </a:r>
            <a:r>
              <a:rPr lang="en-US" altLang="zh-CN" sz="2800" dirty="0" err="1">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st</a:t>
            </a:r>
            <a:r>
              <a:rPr lang="en-US" altLang="zh-CN" sz="28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[4];</a:t>
            </a:r>
          </a:p>
          <a:p>
            <a:pPr algn="l"/>
            <a:r>
              <a:rPr lang="en-US" altLang="zh-CN" sz="28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void move(</a:t>
            </a:r>
            <a:r>
              <a:rPr lang="en-US" altLang="zh-CN" sz="2800" dirty="0" err="1">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int</a:t>
            </a:r>
            <a:r>
              <a:rPr lang="en-US" altLang="zh-CN" sz="28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 x, </a:t>
            </a:r>
            <a:r>
              <a:rPr lang="en-US" altLang="zh-CN" sz="2800" dirty="0" err="1">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int</a:t>
            </a:r>
            <a:r>
              <a:rPr lang="en-US" altLang="zh-CN" sz="28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 </a:t>
            </a:r>
            <a:r>
              <a:rPr lang="en-US" altLang="zh-CN" sz="2800" dirty="0" err="1">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y,int</a:t>
            </a:r>
            <a:r>
              <a:rPr lang="en-US" altLang="zh-CN" sz="28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 n){ //</a:t>
            </a:r>
            <a:r>
              <a:rPr lang="zh-CN" altLang="en-US" sz="28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移动圆盘</a:t>
            </a:r>
          </a:p>
          <a:p>
            <a:pPr algn="l"/>
            <a:r>
              <a:rPr lang="zh-CN" altLang="en-US" sz="28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	</a:t>
            </a:r>
            <a:r>
              <a:rPr lang="en-US" altLang="zh-CN" sz="2800" dirty="0" err="1">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int</a:t>
            </a:r>
            <a:r>
              <a:rPr lang="en-US" altLang="zh-CN" sz="28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 element = </a:t>
            </a:r>
            <a:r>
              <a:rPr lang="en-US" altLang="zh-CN" sz="2800" dirty="0" err="1">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st</a:t>
            </a:r>
            <a:r>
              <a:rPr lang="en-US" altLang="zh-CN" sz="28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[x].top();  //</a:t>
            </a:r>
            <a:r>
              <a:rPr lang="zh-CN" altLang="en-US" sz="28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从杆子</a:t>
            </a:r>
            <a:r>
              <a:rPr lang="en-US" altLang="zh-CN" sz="28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x</a:t>
            </a:r>
            <a:r>
              <a:rPr lang="zh-CN" altLang="en-US" sz="28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上取出顶部的圆盘放到杆子</a:t>
            </a:r>
            <a:r>
              <a:rPr lang="en-US" altLang="zh-CN" sz="28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y</a:t>
            </a:r>
            <a:r>
              <a:rPr lang="zh-CN" altLang="en-US" sz="28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上</a:t>
            </a:r>
          </a:p>
          <a:p>
            <a:pPr algn="l"/>
            <a:r>
              <a:rPr lang="zh-CN" altLang="en-US" sz="28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	</a:t>
            </a:r>
            <a:r>
              <a:rPr lang="en-US" altLang="zh-CN" sz="2800" dirty="0" err="1">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st</a:t>
            </a:r>
            <a:r>
              <a:rPr lang="en-US" altLang="zh-CN" sz="28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[x].pop();</a:t>
            </a:r>
          </a:p>
          <a:p>
            <a:pPr algn="l"/>
            <a:r>
              <a:rPr lang="en-US" altLang="zh-CN" sz="28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	</a:t>
            </a:r>
            <a:r>
              <a:rPr lang="en-US" altLang="zh-CN" sz="2800" dirty="0" err="1">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st</a:t>
            </a:r>
            <a:r>
              <a:rPr lang="en-US" altLang="zh-CN" sz="28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[y].push(element);</a:t>
            </a:r>
          </a:p>
          <a:p>
            <a:pPr algn="l"/>
            <a:r>
              <a:rPr lang="en-US" altLang="zh-CN" sz="28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	sum++;</a:t>
            </a:r>
          </a:p>
          <a:p>
            <a:pPr algn="l"/>
            <a:r>
              <a:rPr lang="en-US" altLang="zh-CN" sz="28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	char </a:t>
            </a:r>
            <a:r>
              <a:rPr lang="en-US" altLang="zh-CN" sz="2800" dirty="0" err="1">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a,b</a:t>
            </a:r>
            <a:r>
              <a:rPr lang="en-US" altLang="zh-CN" sz="28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  //</a:t>
            </a:r>
            <a:r>
              <a:rPr lang="zh-CN" altLang="en-US" sz="28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用于打印</a:t>
            </a:r>
          </a:p>
          <a:p>
            <a:pPr algn="l"/>
            <a:r>
              <a:rPr lang="zh-CN" altLang="en-US" sz="28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	</a:t>
            </a:r>
            <a:r>
              <a:rPr lang="en-US" altLang="zh-CN" sz="28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if(x==1)  a='A';  if(x==2)  a='B';  if(x==3)  a='C';</a:t>
            </a:r>
          </a:p>
          <a:p>
            <a:pPr algn="l"/>
            <a:r>
              <a:rPr lang="en-US" altLang="zh-CN" sz="28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	if(y==1)  b='A';  if(y==2)  b='B';	if(y==3)  b='C';</a:t>
            </a:r>
          </a:p>
          <a:p>
            <a:pPr algn="l"/>
            <a:r>
              <a:rPr lang="en-US" altLang="zh-CN" sz="28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	if(sum == m) </a:t>
            </a:r>
            <a:r>
              <a:rPr lang="en-US" altLang="zh-CN" sz="2800" dirty="0" err="1">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cout</a:t>
            </a:r>
            <a:r>
              <a:rPr lang="en-US" altLang="zh-CN" sz="28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&lt;&lt;"#"&lt;&lt;n&lt;&lt;": "&lt;&lt;a&lt;&lt;"-&gt;"&lt;&lt;b&lt;&lt;</a:t>
            </a:r>
            <a:r>
              <a:rPr lang="en-US" altLang="zh-CN" sz="2800" dirty="0" err="1">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endl</a:t>
            </a:r>
            <a:r>
              <a:rPr lang="en-US" altLang="zh-CN" sz="28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a:t>
            </a:r>
          </a:p>
          <a:p>
            <a:pPr algn="l"/>
            <a:r>
              <a:rPr lang="en-US" altLang="zh-CN" sz="28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a:t>
            </a:r>
          </a:p>
          <a:p>
            <a:pPr algn="l"/>
            <a:r>
              <a:rPr lang="en-US" altLang="zh-CN" sz="28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void </a:t>
            </a:r>
            <a:r>
              <a:rPr lang="en-US" altLang="zh-CN" sz="2800" dirty="0" err="1">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hanoi</a:t>
            </a:r>
            <a:r>
              <a:rPr lang="en-US" altLang="zh-CN" sz="28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a:t>
            </a:r>
            <a:r>
              <a:rPr lang="en-US" altLang="zh-CN" sz="2800" dirty="0" err="1">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int</a:t>
            </a:r>
            <a:r>
              <a:rPr lang="en-US" altLang="zh-CN" sz="28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 n, </a:t>
            </a:r>
            <a:r>
              <a:rPr lang="en-US" altLang="zh-CN" sz="2800" dirty="0" err="1">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int</a:t>
            </a:r>
            <a:r>
              <a:rPr lang="en-US" altLang="zh-CN" sz="28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 x, </a:t>
            </a:r>
            <a:r>
              <a:rPr lang="en-US" altLang="zh-CN" sz="2800" dirty="0" err="1">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int</a:t>
            </a:r>
            <a:r>
              <a:rPr lang="en-US" altLang="zh-CN" sz="28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 y, </a:t>
            </a:r>
            <a:r>
              <a:rPr lang="en-US" altLang="zh-CN" sz="2800" dirty="0" err="1">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int</a:t>
            </a:r>
            <a:r>
              <a:rPr lang="en-US" altLang="zh-CN" sz="28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 z){</a:t>
            </a:r>
          </a:p>
          <a:p>
            <a:pPr algn="l"/>
            <a:r>
              <a:rPr lang="en-US" altLang="zh-CN" sz="28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	if(n==1) move(</a:t>
            </a:r>
            <a:r>
              <a:rPr lang="en-US" altLang="zh-CN" sz="2800" dirty="0" err="1">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x,z,n</a:t>
            </a:r>
            <a:r>
              <a:rPr lang="en-US" altLang="zh-CN" sz="28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a:t>
            </a:r>
          </a:p>
          <a:p>
            <a:pPr algn="l"/>
            <a:r>
              <a:rPr lang="en-US" altLang="zh-CN" sz="28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	else{</a:t>
            </a:r>
          </a:p>
          <a:p>
            <a:pPr algn="l"/>
            <a:r>
              <a:rPr lang="en-US" altLang="zh-CN" sz="28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	     </a:t>
            </a:r>
            <a:r>
              <a:rPr lang="en-US" altLang="zh-CN" sz="2800" dirty="0" err="1">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hanoi</a:t>
            </a:r>
            <a:r>
              <a:rPr lang="en-US" altLang="zh-CN" sz="28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(n-1, x, z, y);</a:t>
            </a:r>
          </a:p>
          <a:p>
            <a:pPr algn="l"/>
            <a:r>
              <a:rPr lang="en-US" altLang="zh-CN" sz="28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	     move(</a:t>
            </a:r>
            <a:r>
              <a:rPr lang="en-US" altLang="zh-CN" sz="2800" dirty="0" err="1">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x,z,n</a:t>
            </a:r>
            <a:r>
              <a:rPr lang="en-US" altLang="zh-CN" sz="28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a:t>
            </a:r>
          </a:p>
          <a:p>
            <a:pPr algn="l"/>
            <a:r>
              <a:rPr lang="en-US" altLang="zh-CN" sz="28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	     </a:t>
            </a:r>
            <a:r>
              <a:rPr lang="en-US" altLang="zh-CN" sz="2800" dirty="0" err="1">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hanoi</a:t>
            </a:r>
            <a:r>
              <a:rPr lang="en-US" altLang="zh-CN" sz="28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(n-1, y, x, z);</a:t>
            </a:r>
          </a:p>
          <a:p>
            <a:pPr algn="l"/>
            <a:r>
              <a:rPr lang="en-US" altLang="zh-CN" sz="28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	}</a:t>
            </a:r>
          </a:p>
          <a:p>
            <a:pPr algn="l"/>
            <a:r>
              <a:rPr lang="en-US" altLang="zh-CN" sz="28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a:t>
            </a:r>
          </a:p>
          <a:p>
            <a:pPr algn="l"/>
            <a:r>
              <a:rPr lang="en-US" altLang="zh-CN" sz="2800" dirty="0" err="1">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int</a:t>
            </a:r>
            <a:r>
              <a:rPr lang="en-US" altLang="zh-CN" sz="28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 main(){</a:t>
            </a:r>
          </a:p>
          <a:p>
            <a:pPr algn="l"/>
            <a:r>
              <a:rPr lang="en-US" altLang="zh-CN" sz="28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	</a:t>
            </a:r>
            <a:r>
              <a:rPr lang="en-US" altLang="zh-CN" sz="2800" dirty="0" err="1">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int</a:t>
            </a:r>
            <a:r>
              <a:rPr lang="en-US" altLang="zh-CN" sz="28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 n;    </a:t>
            </a:r>
            <a:r>
              <a:rPr lang="en-US" altLang="zh-CN" sz="2800" dirty="0" err="1">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cin</a:t>
            </a:r>
            <a:r>
              <a:rPr lang="en-US" altLang="zh-CN" sz="28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&gt;&gt;n&gt;&gt;m;</a:t>
            </a:r>
          </a:p>
          <a:p>
            <a:pPr algn="l"/>
            <a:r>
              <a:rPr lang="en-US" altLang="zh-CN" sz="28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	for(</a:t>
            </a:r>
            <a:r>
              <a:rPr lang="en-US" altLang="zh-CN" sz="2800" dirty="0" err="1">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int</a:t>
            </a:r>
            <a:r>
              <a:rPr lang="en-US" altLang="zh-CN" sz="28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 </a:t>
            </a:r>
            <a:r>
              <a:rPr lang="en-US" altLang="zh-CN" sz="2800" dirty="0" err="1">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i</a:t>
            </a:r>
            <a:r>
              <a:rPr lang="en-US" altLang="zh-CN" sz="28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a:t>
            </a:r>
            <a:r>
              <a:rPr lang="en-US" altLang="zh-CN" sz="2800" dirty="0" err="1">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n;i</a:t>
            </a:r>
            <a:r>
              <a:rPr lang="en-US" altLang="zh-CN" sz="28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&gt;=1;i--)</a:t>
            </a:r>
          </a:p>
          <a:p>
            <a:pPr algn="l"/>
            <a:r>
              <a:rPr lang="en-US" altLang="zh-CN" sz="28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	    </a:t>
            </a:r>
            <a:r>
              <a:rPr lang="en-US" altLang="zh-CN" sz="2800" dirty="0" err="1">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st</a:t>
            </a:r>
            <a:r>
              <a:rPr lang="en-US" altLang="zh-CN" sz="28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[1].push(</a:t>
            </a:r>
            <a:r>
              <a:rPr lang="en-US" altLang="zh-CN" sz="2800" dirty="0" err="1">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i</a:t>
            </a:r>
            <a:r>
              <a:rPr lang="en-US" altLang="zh-CN" sz="28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a:t>
            </a:r>
          </a:p>
          <a:p>
            <a:pPr algn="l"/>
            <a:r>
              <a:rPr lang="en-US" altLang="zh-CN" sz="28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	</a:t>
            </a:r>
            <a:r>
              <a:rPr lang="en-US" altLang="zh-CN" sz="2800" dirty="0" err="1">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hanoi</a:t>
            </a:r>
            <a:r>
              <a:rPr lang="en-US" altLang="zh-CN" sz="28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(n,1,2,3);</a:t>
            </a:r>
          </a:p>
          <a:p>
            <a:pPr algn="l"/>
            <a:r>
              <a:rPr lang="en-US" altLang="zh-CN" sz="28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    </a:t>
            </a:r>
            <a:r>
              <a:rPr lang="en-US" altLang="zh-CN" sz="2800" dirty="0" err="1">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cout</a:t>
            </a:r>
            <a:r>
              <a:rPr lang="en-US" altLang="zh-CN" sz="28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&lt;&lt;sum&lt;&lt;</a:t>
            </a:r>
            <a:r>
              <a:rPr lang="en-US" altLang="zh-CN" sz="2800" dirty="0" err="1">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endl</a:t>
            </a:r>
            <a:r>
              <a:rPr lang="en-US" altLang="zh-CN" sz="28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a:t>
            </a:r>
          </a:p>
          <a:p>
            <a:pPr algn="l"/>
            <a:r>
              <a:rPr lang="en-US" altLang="zh-CN" sz="28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	return 0;</a:t>
            </a:r>
          </a:p>
          <a:p>
            <a:pPr algn="l"/>
            <a:r>
              <a:rPr lang="en-US" altLang="zh-CN" sz="28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a:t>
            </a:r>
          </a:p>
        </p:txBody>
      </p:sp>
    </p:spTree>
    <p:custDataLst>
      <p:tags r:id="rId1"/>
    </p:custDataLst>
    <p:extLst>
      <p:ext uri="{BB962C8B-B14F-4D97-AF65-F5344CB8AC3E}">
        <p14:creationId xmlns:p14="http://schemas.microsoft.com/office/powerpoint/2010/main" val="4184984850"/>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up)">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5" grpId="1"/>
      <p:bldP spid="8"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15269438" y="-85725"/>
            <a:ext cx="9090432" cy="13866495"/>
          </a:xfrm>
          <a:prstGeom prst="rect">
            <a:avLst/>
          </a:prstGeom>
          <a:solidFill>
            <a:srgbClr val="C2DDFF">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pic>
        <p:nvPicPr>
          <p:cNvPr id="8" name="图像" descr="图像"/>
          <p:cNvPicPr>
            <a:picLocks noChangeAspect="1"/>
          </p:cNvPicPr>
          <p:nvPr/>
        </p:nvPicPr>
        <p:blipFill>
          <a:blip r:embed="rId4"/>
          <a:stretch>
            <a:fillRect/>
          </a:stretch>
        </p:blipFill>
        <p:spPr>
          <a:xfrm>
            <a:off x="20472400" y="448945"/>
            <a:ext cx="3541395" cy="575945"/>
          </a:xfrm>
          <a:prstGeom prst="rect">
            <a:avLst/>
          </a:prstGeom>
        </p:spPr>
      </p:pic>
      <p:sp>
        <p:nvSpPr>
          <p:cNvPr id="38" name="文本框 37"/>
          <p:cNvSpPr txBox="1"/>
          <p:nvPr/>
        </p:nvSpPr>
        <p:spPr>
          <a:xfrm>
            <a:off x="652145" y="771525"/>
            <a:ext cx="7829550"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0" y="-30480"/>
            <a:ext cx="24384000" cy="2524760"/>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1215"/>
              <a:ext cx="13506" cy="1501"/>
            </a:xfrm>
            <a:prstGeom prst="rect">
              <a:avLst/>
            </a:prstGeom>
            <a:noFill/>
          </p:spPr>
          <p:txBody>
            <a:bodyPr wrap="square">
              <a:spAutoFit/>
            </a:bodyPr>
            <a:lstStyle/>
            <a:p>
              <a:pPr algn="l"/>
              <a:r>
                <a:rPr lang="en-US" altLang="zh-CN" sz="5600" b="1" spc="600" dirty="0" smtClean="0">
                  <a:solidFill>
                    <a:schemeClr val="bg1"/>
                  </a:solidFill>
                  <a:latin typeface="思源宋体 CN Heavy" panose="02020900000000000000" charset="-122"/>
                  <a:ea typeface="思源宋体 CN Heavy" panose="02020900000000000000" charset="-122"/>
                </a:rPr>
                <a:t>3.5 </a:t>
              </a:r>
              <a:r>
                <a:rPr lang="zh-CN" altLang="en-US" sz="5600" b="1" spc="600" dirty="0" smtClean="0">
                  <a:solidFill>
                    <a:schemeClr val="bg1"/>
                  </a:solidFill>
                  <a:latin typeface="思源宋体 CN Heavy" panose="02020900000000000000" charset="-122"/>
                  <a:ea typeface="思源宋体 CN Heavy" panose="02020900000000000000" charset="-122"/>
                </a:rPr>
                <a:t>二叉树</a:t>
              </a:r>
              <a:endParaRPr lang="zh-CN" altLang="en-US" sz="5600" b="1" spc="600" dirty="0">
                <a:solidFill>
                  <a:schemeClr val="bg1"/>
                </a:solidFill>
                <a:latin typeface="思源宋体 CN Heavy" panose="02020900000000000000" charset="-122"/>
                <a:ea typeface="思源宋体 CN Heavy" panose="02020900000000000000" charset="-122"/>
              </a:endParaRPr>
            </a:p>
          </p:txBody>
        </p:sp>
      </p:grpSp>
      <p:sp>
        <p:nvSpPr>
          <p:cNvPr id="2" name="文本框 1" descr="7b0a202020202262756c6c6574223a20227b5c2263617465676f727949645c223a31303030352c5c2274656d706c61746549645c223a32303233313332387d220a7d0a"/>
          <p:cNvSpPr txBox="1"/>
          <p:nvPr/>
        </p:nvSpPr>
        <p:spPr>
          <a:xfrm>
            <a:off x="777932" y="4591939"/>
            <a:ext cx="13624039" cy="3545586"/>
          </a:xfrm>
          <a:prstGeom prst="rect">
            <a:avLst/>
          </a:prstGeom>
          <a:noFill/>
        </p:spPr>
        <p:txBody>
          <a:bodyPr wrap="square" rtlCol="0">
            <a:spAutoFit/>
          </a:bodyPr>
          <a:lstStyle/>
          <a:p>
            <a:pPr algn="l">
              <a:lnSpc>
                <a:spcPct val="170000"/>
              </a:lnSpc>
              <a:buBlip>
                <a:blip r:embed="rId5"/>
              </a:buBlip>
            </a:pPr>
            <a:r>
              <a:rPr lang="zh-CN" altLang="en-US" sz="4400" b="1" dirty="0" smtClean="0">
                <a:solidFill>
                  <a:schemeClr val="tx1"/>
                </a:solidFill>
                <a:latin typeface="思源宋体 CN" panose="02020400000000000000" charset="-122"/>
                <a:ea typeface="思源宋体 CN" panose="02020400000000000000" charset="-122"/>
                <a:cs typeface="思源宋体 CN" panose="02020400000000000000" charset="-122"/>
              </a:rPr>
              <a:t>高级数据结构之</a:t>
            </a:r>
            <a:r>
              <a:rPr lang="zh-CN" altLang="en-US" sz="4400" b="1" dirty="0" smtClean="0">
                <a:solidFill>
                  <a:srgbClr val="FF0000"/>
                </a:solidFill>
                <a:latin typeface="思源宋体 CN" panose="02020400000000000000" charset="-122"/>
                <a:ea typeface="思源宋体 CN" panose="02020400000000000000" charset="-122"/>
                <a:cs typeface="思源宋体 CN" panose="02020400000000000000" charset="-122"/>
              </a:rPr>
              <a:t>根基</a:t>
            </a:r>
            <a:endParaRPr lang="en-US" altLang="zh-CN" sz="4400" b="1" dirty="0" smtClean="0">
              <a:solidFill>
                <a:srgbClr val="FF0000"/>
              </a:solidFill>
              <a:latin typeface="思源宋体 CN" panose="02020400000000000000" charset="-122"/>
              <a:ea typeface="思源宋体 CN" panose="02020400000000000000" charset="-122"/>
              <a:cs typeface="思源宋体 CN" panose="02020400000000000000" charset="-122"/>
            </a:endParaRPr>
          </a:p>
          <a:p>
            <a:pPr algn="l">
              <a:lnSpc>
                <a:spcPct val="170000"/>
              </a:lnSpc>
              <a:buBlip>
                <a:blip r:embed="rId5"/>
              </a:buBlip>
            </a:pPr>
            <a:r>
              <a:rPr lang="zh-CN" altLang="en-US" sz="4400" b="1" dirty="0" smtClean="0">
                <a:solidFill>
                  <a:schemeClr val="tx1"/>
                </a:solidFill>
                <a:latin typeface="思源宋体 CN" panose="02020400000000000000" charset="-122"/>
                <a:ea typeface="思源宋体 CN" panose="02020400000000000000" charset="-122"/>
                <a:cs typeface="思源宋体 CN" panose="02020400000000000000" charset="-122"/>
              </a:rPr>
              <a:t>效率极高</a:t>
            </a:r>
            <a:endParaRPr lang="en-US" altLang="zh-CN" sz="4400" b="1" dirty="0" smtClean="0">
              <a:solidFill>
                <a:schemeClr val="tx1"/>
              </a:solidFill>
              <a:latin typeface="思源宋体 CN" panose="02020400000000000000" charset="-122"/>
              <a:ea typeface="思源宋体 CN" panose="02020400000000000000" charset="-122"/>
              <a:cs typeface="思源宋体 CN" panose="02020400000000000000" charset="-122"/>
            </a:endParaRPr>
          </a:p>
          <a:p>
            <a:pPr algn="l">
              <a:lnSpc>
                <a:spcPct val="170000"/>
              </a:lnSpc>
              <a:buBlip>
                <a:blip r:embed="rId5"/>
              </a:buBlip>
            </a:pPr>
            <a:r>
              <a:rPr lang="zh-CN" altLang="en-US" sz="4400" b="1" dirty="0" smtClean="0">
                <a:solidFill>
                  <a:schemeClr val="tx1"/>
                </a:solidFill>
                <a:latin typeface="思源宋体 CN" panose="02020400000000000000" charset="-122"/>
                <a:ea typeface="思源宋体 CN" panose="02020400000000000000" charset="-122"/>
                <a:cs typeface="思源宋体 CN" panose="02020400000000000000" charset="-122"/>
              </a:rPr>
              <a:t>适合复杂操作：区间（查询、更新、合并）、分治</a:t>
            </a:r>
            <a:r>
              <a:rPr lang="en-US" altLang="zh-CN" sz="4400" b="1" dirty="0" smtClean="0">
                <a:solidFill>
                  <a:schemeClr val="tx1"/>
                </a:solidFill>
                <a:latin typeface="思源宋体 CN" panose="02020400000000000000" charset="-122"/>
                <a:ea typeface="思源宋体 CN" panose="02020400000000000000" charset="-122"/>
                <a:cs typeface="思源宋体 CN" panose="02020400000000000000" charset="-122"/>
              </a:rPr>
              <a:t>…</a:t>
            </a:r>
            <a:endParaRPr lang="en-US" altLang="zh-CN" sz="4400" b="1" dirty="0">
              <a:solidFill>
                <a:schemeClr val="tx1"/>
              </a:solidFill>
              <a:latin typeface="思源宋体 CN" panose="02020400000000000000" charset="-122"/>
              <a:ea typeface="思源宋体 CN" panose="02020400000000000000" charset="-122"/>
              <a:cs typeface="思源宋体 CN" panose="02020400000000000000" charset="-122"/>
            </a:endParaRPr>
          </a:p>
        </p:txBody>
      </p:sp>
      <p:pic>
        <p:nvPicPr>
          <p:cNvPr id="4" name="图片 3"/>
          <p:cNvPicPr>
            <a:picLocks noChangeAspect="1"/>
          </p:cNvPicPr>
          <p:nvPr/>
        </p:nvPicPr>
        <p:blipFill>
          <a:blip r:embed="rId6"/>
          <a:srcRect r="55896"/>
          <a:stretch>
            <a:fillRect/>
          </a:stretch>
        </p:blipFill>
        <p:spPr>
          <a:xfrm rot="10800000">
            <a:off x="15179903" y="-85725"/>
            <a:ext cx="11682274" cy="14899640"/>
          </a:xfrm>
          <a:prstGeom prst="rect">
            <a:avLst/>
          </a:prstGeom>
        </p:spPr>
      </p:pic>
    </p:spTree>
    <p:custDataLst>
      <p:tags r:id="rId1"/>
    </p:custDataLst>
    <p:extLst>
      <p:ext uri="{BB962C8B-B14F-4D97-AF65-F5344CB8AC3E}">
        <p14:creationId xmlns:p14="http://schemas.microsoft.com/office/powerpoint/2010/main" val="364790547"/>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12762865" y="-85725"/>
            <a:ext cx="11597005" cy="13866495"/>
          </a:xfrm>
          <a:prstGeom prst="rect">
            <a:avLst/>
          </a:prstGeom>
          <a:solidFill>
            <a:srgbClr val="C2DDFF">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Times New Roman" panose="02020603050405020304" pitchFamily="18" charset="0"/>
              <a:cs typeface="Times New Roman" panose="02020603050405020304" pitchFamily="18" charset="0"/>
            </a:endParaRPr>
          </a:p>
        </p:txBody>
      </p:sp>
      <p:pic>
        <p:nvPicPr>
          <p:cNvPr id="8" name="图像" descr="图像"/>
          <p:cNvPicPr>
            <a:picLocks noChangeAspect="1"/>
          </p:cNvPicPr>
          <p:nvPr/>
        </p:nvPicPr>
        <p:blipFill>
          <a:blip r:embed="rId4"/>
          <a:stretch>
            <a:fillRect/>
          </a:stretch>
        </p:blipFill>
        <p:spPr>
          <a:xfrm>
            <a:off x="20472400" y="448945"/>
            <a:ext cx="3541395" cy="575945"/>
          </a:xfrm>
          <a:prstGeom prst="rect">
            <a:avLst/>
          </a:prstGeom>
        </p:spPr>
      </p:pic>
      <p:sp>
        <p:nvSpPr>
          <p:cNvPr id="38" name="文本框 37"/>
          <p:cNvSpPr txBox="1"/>
          <p:nvPr/>
        </p:nvSpPr>
        <p:spPr>
          <a:xfrm>
            <a:off x="652145" y="771525"/>
            <a:ext cx="7829550" cy="953135"/>
          </a:xfrm>
          <a:prstGeom prst="rect">
            <a:avLst/>
          </a:prstGeom>
          <a:noFill/>
        </p:spPr>
        <p:txBody>
          <a:bodyPr wrap="square">
            <a:spAutoFit/>
          </a:bodyPr>
          <a:lstStyle/>
          <a:p>
            <a:pPr algn="l"/>
            <a:r>
              <a:rPr lang="en-US" altLang="zh-CN" sz="5600" b="1" spc="600" dirty="0">
                <a:solidFill>
                  <a:schemeClr val="bg1"/>
                </a:solidFill>
                <a:latin typeface="Times New Roman" panose="02020603050405020304" pitchFamily="18" charset="0"/>
                <a:ea typeface="思源宋体 CN Heavy" panose="02020900000000000000" charset="-122"/>
                <a:cs typeface="Times New Roman" panose="02020603050405020304" pitchFamily="18" charset="0"/>
              </a:rPr>
              <a:t>python</a:t>
            </a:r>
            <a:r>
              <a:rPr lang="zh-CN" altLang="en-US" sz="5600" b="1" spc="600" dirty="0">
                <a:solidFill>
                  <a:schemeClr val="bg1"/>
                </a:solidFill>
                <a:latin typeface="Times New Roman" panose="02020603050405020304" pitchFamily="18" charset="0"/>
                <a:ea typeface="思源宋体 CN Heavy" panose="02020900000000000000" charset="-122"/>
                <a:cs typeface="Times New Roman" panose="02020603050405020304" pitchFamily="18" charset="0"/>
              </a:rPr>
              <a:t>版本</a:t>
            </a:r>
          </a:p>
        </p:txBody>
      </p:sp>
      <p:grpSp>
        <p:nvGrpSpPr>
          <p:cNvPr id="7" name="组合 6"/>
          <p:cNvGrpSpPr/>
          <p:nvPr/>
        </p:nvGrpSpPr>
        <p:grpSpPr>
          <a:xfrm>
            <a:off x="0" y="-30480"/>
            <a:ext cx="24384000" cy="2524760"/>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latin typeface="Times New Roman" panose="02020603050405020304" pitchFamily="18" charset="0"/>
                <a:cs typeface="Times New Roman" panose="02020603050405020304" pitchFamily="18" charset="0"/>
              </a:endParaRPr>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1215"/>
              <a:ext cx="13506" cy="1501"/>
            </a:xfrm>
            <a:prstGeom prst="rect">
              <a:avLst/>
            </a:prstGeom>
            <a:noFill/>
          </p:spPr>
          <p:txBody>
            <a:bodyPr wrap="square">
              <a:spAutoFit/>
            </a:bodyPr>
            <a:lstStyle/>
            <a:p>
              <a:pPr algn="l"/>
              <a:r>
                <a:rPr lang="zh-CN" altLang="en-US" sz="5600" b="1" spc="600" dirty="0" smtClean="0">
                  <a:solidFill>
                    <a:schemeClr val="bg1"/>
                  </a:solidFill>
                  <a:latin typeface="Times New Roman" panose="02020603050405020304" pitchFamily="18" charset="0"/>
                  <a:ea typeface="思源宋体 CN Heavy" panose="02020900000000000000" charset="-122"/>
                  <a:cs typeface="Times New Roman" panose="02020603050405020304" pitchFamily="18" charset="0"/>
                </a:rPr>
                <a:t>二叉树性质</a:t>
              </a:r>
              <a:endParaRPr lang="zh-CN" altLang="en-US" sz="5600" b="1" spc="600" dirty="0">
                <a:solidFill>
                  <a:schemeClr val="bg1"/>
                </a:solidFill>
                <a:latin typeface="Times New Roman" panose="02020603050405020304" pitchFamily="18" charset="0"/>
                <a:ea typeface="思源宋体 CN Heavy" panose="02020900000000000000" charset="-122"/>
                <a:cs typeface="Times New Roman" panose="02020603050405020304" pitchFamily="18" charset="0"/>
              </a:endParaRPr>
            </a:p>
          </p:txBody>
        </p:sp>
      </p:grpSp>
      <p:sp>
        <p:nvSpPr>
          <p:cNvPr id="2" name="文本框 1" descr="7b0a202020202262756c6c6574223a20227b5c2263617465676f727949645c223a31303030352c5c2274656d706c61746549645c223a32303233313332387d220a7d0a"/>
          <p:cNvSpPr txBox="1"/>
          <p:nvPr/>
        </p:nvSpPr>
        <p:spPr>
          <a:xfrm>
            <a:off x="946150" y="3656011"/>
            <a:ext cx="11499850" cy="7478970"/>
          </a:xfrm>
          <a:prstGeom prst="rect">
            <a:avLst/>
          </a:prstGeom>
          <a:noFill/>
        </p:spPr>
        <p:txBody>
          <a:bodyPr wrap="square" rtlCol="0">
            <a:spAutoFit/>
          </a:bodyPr>
          <a:lstStyle/>
          <a:p>
            <a:pPr algn="l">
              <a:buBlip>
                <a:blip r:embed="rId5"/>
              </a:buBlip>
            </a:pPr>
            <a:r>
              <a:rPr lang="en-US" altLang="zh-CN" sz="4000" b="1" dirty="0" err="1">
                <a:solidFill>
                  <a:schemeClr val="tx1"/>
                </a:solidFill>
                <a:latin typeface="Times New Roman" panose="02020603050405020304" pitchFamily="18" charset="0"/>
                <a:ea typeface="思源宋体 CN" panose="02020400000000000000" charset="-122"/>
                <a:cs typeface="Times New Roman" panose="02020603050405020304" pitchFamily="18" charset="0"/>
              </a:rPr>
              <a:t>每个节点最多有两个子节点：左孩子、</a:t>
            </a:r>
            <a:r>
              <a:rPr lang="en-US" altLang="zh-CN" sz="4000" b="1" dirty="0" err="1"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右孩子</a:t>
            </a:r>
            <a:endParaRPr lang="en-US" altLang="zh-CN" sz="4000" b="1"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algn="l">
              <a:buBlip>
                <a:blip r:embed="rId5"/>
              </a:buBlip>
            </a:pPr>
            <a:r>
              <a:rPr lang="en-US" altLang="zh-CN" sz="4000" b="1" dirty="0" err="1"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以它们为根的子树称为左子树</a:t>
            </a:r>
            <a:r>
              <a:rPr lang="en-US" altLang="zh-CN" sz="4000" b="1" dirty="0" err="1">
                <a:solidFill>
                  <a:schemeClr val="tx1"/>
                </a:solidFill>
                <a:latin typeface="Times New Roman" panose="02020603050405020304" pitchFamily="18" charset="0"/>
                <a:ea typeface="思源宋体 CN" panose="02020400000000000000" charset="-122"/>
                <a:cs typeface="Times New Roman" panose="02020603050405020304" pitchFamily="18" charset="0"/>
              </a:rPr>
              <a:t>、右子树</a:t>
            </a:r>
            <a:r>
              <a:rPr lang="en-US" altLang="zh-CN" sz="4000" b="1"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p>
          <a:p>
            <a:pPr algn="l"/>
            <a:endParaRPr lang="en-US" altLang="zh-CN" sz="4000" b="1" dirty="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algn="l">
              <a:buBlip>
                <a:blip r:embed="rId5"/>
              </a:buBlip>
            </a:pPr>
            <a:r>
              <a:rPr lang="en-US" altLang="zh-CN" sz="4000" b="1" dirty="0" err="1"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二叉树的每个节点不必全有左</a:t>
            </a:r>
            <a:r>
              <a:rPr lang="en-US" altLang="zh-CN" sz="4000" b="1" dirty="0" err="1">
                <a:solidFill>
                  <a:schemeClr val="tx1"/>
                </a:solidFill>
                <a:latin typeface="Times New Roman" panose="02020603050405020304" pitchFamily="18" charset="0"/>
                <a:ea typeface="思源宋体 CN" panose="02020400000000000000" charset="-122"/>
                <a:cs typeface="Times New Roman" panose="02020603050405020304" pitchFamily="18" charset="0"/>
              </a:rPr>
              <a:t>、右孩子，可以只有一个孩子或没有孩子，没有孩子的结点称为叶子节点</a:t>
            </a:r>
            <a:r>
              <a:rPr lang="en-US" altLang="zh-CN" sz="4000" b="1"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 </a:t>
            </a:r>
            <a:endParaRPr lang="en-US" altLang="zh-CN" sz="4000" b="1"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algn="l">
              <a:buBlip>
                <a:blip r:embed="rId5"/>
              </a:buBlip>
            </a:pPr>
            <a:endParaRPr lang="en-US" altLang="zh-CN" sz="4000" b="1" dirty="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algn="l">
              <a:buBlip>
                <a:blip r:embed="rId5"/>
              </a:buBlip>
            </a:pPr>
            <a:r>
              <a:rPr lang="en-US" altLang="zh-CN" sz="4000" b="1"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二叉树的第i层，最多有2</a:t>
            </a:r>
            <a:r>
              <a:rPr lang="en-US" altLang="zh-CN" sz="4000" b="1" baseline="30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i-1</a:t>
            </a:r>
            <a:r>
              <a:rPr lang="en-US" altLang="zh-CN" sz="4000" b="1"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个节点</a:t>
            </a:r>
          </a:p>
          <a:p>
            <a:pPr algn="l">
              <a:buBlip>
                <a:blip r:embed="rId5"/>
              </a:buBlip>
            </a:pPr>
            <a:endParaRPr lang="en-US" altLang="zh-CN" sz="4000" b="1"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algn="l">
              <a:buBlip>
                <a:blip r:embed="rId5"/>
              </a:buBlip>
            </a:pPr>
            <a:r>
              <a:rPr lang="zh-CN" altLang="en-US" sz="4000" b="1"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有</a:t>
            </a:r>
            <a:r>
              <a:rPr lang="en-US" altLang="zh-CN" sz="4000" b="1"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n</a:t>
            </a:r>
            <a:r>
              <a:rPr lang="zh-CN" altLang="en-US" sz="4000" b="1"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个点的平衡二叉树，共有</a:t>
            </a:r>
            <a:r>
              <a:rPr lang="en-US" altLang="zh-CN" sz="4000" b="1"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O(</a:t>
            </a:r>
            <a:r>
              <a:rPr lang="en-US" altLang="zh-CN" sz="4000" b="1" dirty="0" err="1"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logn</a:t>
            </a:r>
            <a:r>
              <a:rPr lang="en-US" altLang="zh-CN" sz="4000" b="1"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r>
              <a:rPr lang="zh-CN" altLang="en-US" sz="4000" b="1"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层</a:t>
            </a:r>
            <a:endParaRPr lang="en-US" altLang="zh-CN" sz="4000" b="1" dirty="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algn="l">
              <a:buBlip>
                <a:blip r:embed="rId5"/>
              </a:buBlip>
            </a:pPr>
            <a:endParaRPr lang="en-US" altLang="zh-CN" sz="4000" b="1" dirty="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algn="l">
              <a:buBlip>
                <a:blip r:embed="rId5"/>
              </a:buBlip>
            </a:pPr>
            <a:endParaRPr lang="en-US" altLang="zh-CN" sz="4000" b="1" dirty="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p:txBody>
      </p:sp>
      <p:pic>
        <p:nvPicPr>
          <p:cNvPr id="13" name="图片 12"/>
          <p:cNvPicPr>
            <a:picLocks noChangeAspect="1"/>
          </p:cNvPicPr>
          <p:nvPr/>
        </p:nvPicPr>
        <p:blipFill>
          <a:blip r:embed="rId6"/>
          <a:stretch>
            <a:fillRect/>
          </a:stretch>
        </p:blipFill>
        <p:spPr>
          <a:xfrm>
            <a:off x="16127156" y="2973705"/>
            <a:ext cx="7312673" cy="3639820"/>
          </a:xfrm>
          <a:prstGeom prst="rect">
            <a:avLst/>
          </a:prstGeom>
        </p:spPr>
      </p:pic>
      <p:pic>
        <p:nvPicPr>
          <p:cNvPr id="14" name="图片 13"/>
          <p:cNvPicPr>
            <a:picLocks noChangeAspect="1"/>
          </p:cNvPicPr>
          <p:nvPr/>
        </p:nvPicPr>
        <p:blipFill>
          <a:blip r:embed="rId7"/>
          <a:stretch>
            <a:fillRect/>
          </a:stretch>
        </p:blipFill>
        <p:spPr>
          <a:xfrm>
            <a:off x="17526000" y="7897044"/>
            <a:ext cx="4707549" cy="5205548"/>
          </a:xfrm>
          <a:prstGeom prst="rect">
            <a:avLst/>
          </a:prstGeom>
        </p:spPr>
      </p:pic>
    </p:spTree>
    <p:custDataLst>
      <p:tags r:id="rId1"/>
    </p:custDataLst>
    <p:extLst>
      <p:ext uri="{BB962C8B-B14F-4D97-AF65-F5344CB8AC3E}">
        <p14:creationId xmlns:p14="http://schemas.microsoft.com/office/powerpoint/2010/main" val="104222701"/>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12762865" y="-85725"/>
            <a:ext cx="11597005" cy="13866495"/>
          </a:xfrm>
          <a:prstGeom prst="rect">
            <a:avLst/>
          </a:prstGeom>
          <a:solidFill>
            <a:srgbClr val="C2DDFF">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pic>
        <p:nvPicPr>
          <p:cNvPr id="8" name="图像" descr="图像"/>
          <p:cNvPicPr>
            <a:picLocks noChangeAspect="1"/>
          </p:cNvPicPr>
          <p:nvPr/>
        </p:nvPicPr>
        <p:blipFill>
          <a:blip r:embed="rId4"/>
          <a:stretch>
            <a:fillRect/>
          </a:stretch>
        </p:blipFill>
        <p:spPr>
          <a:xfrm>
            <a:off x="20472400" y="448945"/>
            <a:ext cx="3541395" cy="575945"/>
          </a:xfrm>
          <a:prstGeom prst="rect">
            <a:avLst/>
          </a:prstGeom>
        </p:spPr>
      </p:pic>
      <p:sp>
        <p:nvSpPr>
          <p:cNvPr id="38" name="文本框 37"/>
          <p:cNvSpPr txBox="1"/>
          <p:nvPr/>
        </p:nvSpPr>
        <p:spPr>
          <a:xfrm>
            <a:off x="652145" y="771525"/>
            <a:ext cx="7829550"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0" y="-30480"/>
            <a:ext cx="24384000" cy="2524760"/>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1215"/>
              <a:ext cx="13506" cy="1501"/>
            </a:xfrm>
            <a:prstGeom prst="rect">
              <a:avLst/>
            </a:prstGeom>
            <a:noFill/>
          </p:spPr>
          <p:txBody>
            <a:bodyPr wrap="square">
              <a:spAutoFit/>
            </a:bodyPr>
            <a:lstStyle/>
            <a:p>
              <a:pPr algn="l"/>
              <a:r>
                <a:rPr lang="zh-CN" altLang="en-US" sz="5600" b="1" spc="600" dirty="0" smtClean="0">
                  <a:solidFill>
                    <a:schemeClr val="bg1"/>
                  </a:solidFill>
                  <a:latin typeface="思源宋体 CN Heavy" panose="02020900000000000000" charset="-122"/>
                  <a:ea typeface="思源宋体 CN Heavy" panose="02020900000000000000" charset="-122"/>
                </a:rPr>
                <a:t>满二叉树、完全二叉树</a:t>
              </a:r>
            </a:p>
          </p:txBody>
        </p:sp>
      </p:grpSp>
      <p:sp>
        <p:nvSpPr>
          <p:cNvPr id="2" name="文本框 1" descr="7b0a202020202262756c6c6574223a20227b5c2263617465676f727949645c223a31303030352c5c2274656d706c61746549645c223a32303233313332387d220a7d0a"/>
          <p:cNvSpPr txBox="1"/>
          <p:nvPr/>
        </p:nvSpPr>
        <p:spPr>
          <a:xfrm>
            <a:off x="13237210" y="3137535"/>
            <a:ext cx="11329035" cy="7417415"/>
          </a:xfrm>
          <a:prstGeom prst="rect">
            <a:avLst/>
          </a:prstGeom>
          <a:noFill/>
        </p:spPr>
        <p:txBody>
          <a:bodyPr wrap="square" rtlCol="0">
            <a:spAutoFit/>
          </a:bodyPr>
          <a:lstStyle/>
          <a:p>
            <a:pPr algn="l">
              <a:lnSpc>
                <a:spcPct val="170000"/>
              </a:lnSpc>
            </a:pPr>
            <a:r>
              <a:rPr lang="zh-CN" altLang="en-US" sz="4000" b="1" dirty="0">
                <a:solidFill>
                  <a:schemeClr val="tx1"/>
                </a:solidFill>
                <a:latin typeface="思源宋体 CN" panose="02020400000000000000" charset="-122"/>
                <a:ea typeface="思源宋体 CN" panose="02020400000000000000" charset="-122"/>
                <a:cs typeface="思源宋体 CN" panose="02020400000000000000" charset="-122"/>
              </a:rPr>
              <a:t>【满二叉树】</a:t>
            </a:r>
            <a:endParaRPr lang="en-US" altLang="zh-CN" sz="4000" b="1" dirty="0">
              <a:solidFill>
                <a:schemeClr val="tx1"/>
              </a:solidFill>
              <a:latin typeface="思源宋体 CN" panose="02020400000000000000" charset="-122"/>
              <a:ea typeface="思源宋体 CN" panose="02020400000000000000" charset="-122"/>
              <a:cs typeface="思源宋体 CN" panose="02020400000000000000" charset="-122"/>
            </a:endParaRPr>
          </a:p>
          <a:p>
            <a:pPr algn="l">
              <a:lnSpc>
                <a:spcPct val="170000"/>
              </a:lnSpc>
              <a:buBlip>
                <a:blip r:embed="rId5"/>
              </a:buBlip>
            </a:pPr>
            <a:r>
              <a:rPr lang="en-US" altLang="zh-CN" sz="4000" b="1" dirty="0" err="1" smtClean="0">
                <a:solidFill>
                  <a:schemeClr val="tx1"/>
                </a:solidFill>
                <a:latin typeface="思源宋体 CN" panose="02020400000000000000" charset="-122"/>
                <a:ea typeface="思源宋体 CN" panose="02020400000000000000" charset="-122"/>
                <a:cs typeface="思源宋体 CN" panose="02020400000000000000" charset="-122"/>
              </a:rPr>
              <a:t>每一层的结点数都是满的</a:t>
            </a:r>
            <a:endParaRPr lang="en-US" altLang="zh-CN" sz="4000" b="1" dirty="0">
              <a:solidFill>
                <a:schemeClr val="tx1"/>
              </a:solidFill>
              <a:latin typeface="思源宋体 CN" panose="02020400000000000000" charset="-122"/>
              <a:ea typeface="思源宋体 CN" panose="02020400000000000000" charset="-122"/>
              <a:cs typeface="思源宋体 CN" panose="02020400000000000000" charset="-122"/>
            </a:endParaRPr>
          </a:p>
          <a:p>
            <a:pPr algn="l">
              <a:lnSpc>
                <a:spcPct val="170000"/>
              </a:lnSpc>
            </a:pPr>
            <a:endParaRPr lang="zh-CN" altLang="en-US" sz="4000" b="1" dirty="0">
              <a:solidFill>
                <a:schemeClr val="tx1"/>
              </a:solidFill>
              <a:latin typeface="思源宋体 CN" panose="02020400000000000000" charset="-122"/>
              <a:ea typeface="思源宋体 CN" panose="02020400000000000000" charset="-122"/>
              <a:cs typeface="思源宋体 CN" panose="02020400000000000000" charset="-122"/>
            </a:endParaRPr>
          </a:p>
          <a:p>
            <a:pPr algn="l">
              <a:lnSpc>
                <a:spcPct val="170000"/>
              </a:lnSpc>
            </a:pPr>
            <a:r>
              <a:rPr lang="zh-CN" altLang="en-US" sz="4000" b="1" dirty="0">
                <a:solidFill>
                  <a:schemeClr val="tx1"/>
                </a:solidFill>
                <a:latin typeface="思源宋体 CN" panose="02020400000000000000" charset="-122"/>
                <a:ea typeface="思源宋体 CN" panose="02020400000000000000" charset="-122"/>
                <a:cs typeface="思源宋体 CN" panose="02020400000000000000" charset="-122"/>
              </a:rPr>
              <a:t>【完全二叉树】</a:t>
            </a:r>
            <a:endParaRPr lang="en-US" altLang="zh-CN" sz="4000" b="1" dirty="0">
              <a:solidFill>
                <a:schemeClr val="tx1"/>
              </a:solidFill>
              <a:latin typeface="思源宋体 CN" panose="02020400000000000000" charset="-122"/>
              <a:ea typeface="思源宋体 CN" panose="02020400000000000000" charset="-122"/>
              <a:cs typeface="思源宋体 CN" panose="02020400000000000000" charset="-122"/>
            </a:endParaRPr>
          </a:p>
          <a:p>
            <a:pPr algn="l">
              <a:lnSpc>
                <a:spcPct val="170000"/>
              </a:lnSpc>
              <a:buBlip>
                <a:blip r:embed="rId5"/>
              </a:buBlip>
            </a:pPr>
            <a:r>
              <a:rPr lang="en-US" altLang="zh-CN" sz="4000" b="1" dirty="0" err="1" smtClean="0">
                <a:solidFill>
                  <a:schemeClr val="tx1"/>
                </a:solidFill>
                <a:latin typeface="思源宋体 CN" panose="02020400000000000000" charset="-122"/>
                <a:ea typeface="思源宋体 CN" panose="02020400000000000000" charset="-122"/>
                <a:cs typeface="思源宋体 CN" panose="02020400000000000000" charset="-122"/>
              </a:rPr>
              <a:t>只在最后一层有缺失，缺失的编号都在最后</a:t>
            </a:r>
            <a:endParaRPr lang="en-US" altLang="zh-CN" sz="4000" b="1" dirty="0">
              <a:solidFill>
                <a:schemeClr val="tx1"/>
              </a:solidFill>
              <a:latin typeface="思源宋体 CN" panose="02020400000000000000" charset="-122"/>
              <a:ea typeface="思源宋体 CN" panose="02020400000000000000" charset="-122"/>
              <a:cs typeface="思源宋体 CN" panose="02020400000000000000" charset="-122"/>
            </a:endParaRPr>
          </a:p>
          <a:p>
            <a:pPr algn="l">
              <a:lnSpc>
                <a:spcPct val="170000"/>
              </a:lnSpc>
              <a:buBlip>
                <a:blip r:embed="rId5"/>
              </a:buBlip>
            </a:pPr>
            <a:endParaRPr lang="en-US" altLang="zh-CN" sz="4000" b="1" dirty="0">
              <a:solidFill>
                <a:schemeClr val="tx1"/>
              </a:solidFill>
              <a:latin typeface="思源宋体 CN" panose="02020400000000000000" charset="-122"/>
              <a:ea typeface="思源宋体 CN" panose="02020400000000000000" charset="-122"/>
              <a:cs typeface="思源宋体 CN" panose="02020400000000000000" charset="-122"/>
            </a:endParaRPr>
          </a:p>
          <a:p>
            <a:pPr algn="l">
              <a:lnSpc>
                <a:spcPct val="170000"/>
              </a:lnSpc>
            </a:pPr>
            <a:r>
              <a:rPr lang="en-US" altLang="zh-CN" sz="4000" b="1" dirty="0">
                <a:solidFill>
                  <a:srgbClr val="2E7EEF"/>
                </a:solidFill>
                <a:latin typeface="思源宋体 CN" panose="02020400000000000000" charset="-122"/>
                <a:ea typeface="思源宋体 CN" panose="02020400000000000000" charset="-122"/>
                <a:cs typeface="思源宋体 CN" panose="02020400000000000000" charset="-122"/>
              </a:rPr>
              <a:t>几乎完美的平衡二叉树</a:t>
            </a:r>
          </a:p>
        </p:txBody>
      </p:sp>
      <p:pic>
        <p:nvPicPr>
          <p:cNvPr id="9" name="图片 8"/>
          <p:cNvPicPr>
            <a:picLocks noChangeAspect="1"/>
          </p:cNvPicPr>
          <p:nvPr/>
        </p:nvPicPr>
        <p:blipFill>
          <a:blip r:embed="rId6"/>
          <a:stretch>
            <a:fillRect/>
          </a:stretch>
        </p:blipFill>
        <p:spPr>
          <a:xfrm>
            <a:off x="1877695" y="2938780"/>
            <a:ext cx="7821295" cy="4439920"/>
          </a:xfrm>
          <a:prstGeom prst="rect">
            <a:avLst/>
          </a:prstGeom>
        </p:spPr>
      </p:pic>
      <p:sp>
        <p:nvSpPr>
          <p:cNvPr id="10" name="文本框 9" descr="7b0a202020202262756c6c6574223a20227b5c2263617465676f727949645c223a31303030352c5c2274656d706c61746549645c223a32303233313332387d220a7d0a"/>
          <p:cNvSpPr txBox="1"/>
          <p:nvPr/>
        </p:nvSpPr>
        <p:spPr>
          <a:xfrm>
            <a:off x="4700905" y="7066915"/>
            <a:ext cx="2468245" cy="1137285"/>
          </a:xfrm>
          <a:prstGeom prst="rect">
            <a:avLst/>
          </a:prstGeom>
          <a:noFill/>
        </p:spPr>
        <p:txBody>
          <a:bodyPr wrap="square" rtlCol="0">
            <a:spAutoFit/>
          </a:bodyPr>
          <a:lstStyle/>
          <a:p>
            <a:pPr algn="l">
              <a:lnSpc>
                <a:spcPct val="170000"/>
              </a:lnSpc>
            </a:pPr>
            <a:r>
              <a:rPr lang="zh-CN" altLang="en-US" sz="4000" b="1" dirty="0">
                <a:solidFill>
                  <a:schemeClr val="tx1"/>
                </a:solidFill>
                <a:latin typeface="思源宋体 CN" panose="02020400000000000000" charset="-122"/>
                <a:ea typeface="思源宋体 CN" panose="02020400000000000000" charset="-122"/>
                <a:cs typeface="思源宋体 CN" panose="02020400000000000000" charset="-122"/>
              </a:rPr>
              <a:t>满二叉树</a:t>
            </a:r>
          </a:p>
        </p:txBody>
      </p:sp>
      <p:pic>
        <p:nvPicPr>
          <p:cNvPr id="14" name="图片 13"/>
          <p:cNvPicPr>
            <a:picLocks noChangeAspect="1"/>
          </p:cNvPicPr>
          <p:nvPr/>
        </p:nvPicPr>
        <p:blipFill>
          <a:blip r:embed="rId7"/>
          <a:stretch>
            <a:fillRect/>
          </a:stretch>
        </p:blipFill>
        <p:spPr>
          <a:xfrm>
            <a:off x="1641475" y="8204200"/>
            <a:ext cx="8293735" cy="4128135"/>
          </a:xfrm>
          <a:prstGeom prst="rect">
            <a:avLst/>
          </a:prstGeom>
        </p:spPr>
      </p:pic>
      <p:sp>
        <p:nvSpPr>
          <p:cNvPr id="15" name="文本框 14" descr="7b0a202020202262756c6c6574223a20227b5c2263617465676f727949645c223a31303030352c5c2274656d706c61746549645c223a32303233313332387d220a7d0a"/>
          <p:cNvSpPr txBox="1"/>
          <p:nvPr/>
        </p:nvSpPr>
        <p:spPr>
          <a:xfrm>
            <a:off x="4399280" y="12332335"/>
            <a:ext cx="3072130" cy="1137285"/>
          </a:xfrm>
          <a:prstGeom prst="rect">
            <a:avLst/>
          </a:prstGeom>
          <a:noFill/>
        </p:spPr>
        <p:txBody>
          <a:bodyPr wrap="square" rtlCol="0">
            <a:spAutoFit/>
          </a:bodyPr>
          <a:lstStyle/>
          <a:p>
            <a:pPr algn="l">
              <a:lnSpc>
                <a:spcPct val="170000"/>
              </a:lnSpc>
            </a:pPr>
            <a:r>
              <a:rPr lang="zh-CN" altLang="en-US" sz="4000" b="1" dirty="0">
                <a:solidFill>
                  <a:schemeClr val="tx1"/>
                </a:solidFill>
                <a:latin typeface="思源宋体 CN" panose="02020400000000000000" charset="-122"/>
                <a:ea typeface="思源宋体 CN" panose="02020400000000000000" charset="-122"/>
                <a:cs typeface="思源宋体 CN" panose="02020400000000000000" charset="-122"/>
              </a:rPr>
              <a:t>完全二叉树</a:t>
            </a:r>
          </a:p>
        </p:txBody>
      </p:sp>
    </p:spTree>
    <p:custDataLst>
      <p:tags r:id="rId1"/>
    </p:custDataLst>
    <p:extLst>
      <p:ext uri="{BB962C8B-B14F-4D97-AF65-F5344CB8AC3E}">
        <p14:creationId xmlns:p14="http://schemas.microsoft.com/office/powerpoint/2010/main" val="2532865228"/>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up)">
                                      <p:cBhvr>
                                        <p:cTn id="11" dur="500"/>
                                        <p:tgtEl>
                                          <p:spTgt spid="10"/>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wipe(up)">
                                      <p:cBhvr>
                                        <p:cTn id="15"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10" grpId="0"/>
      <p:bldP spid="10" grpId="1"/>
      <p:bldP spid="15" grpId="0"/>
      <p:bldP spid="15" grpId="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12762865" y="-85725"/>
            <a:ext cx="11597005" cy="13866495"/>
          </a:xfrm>
          <a:prstGeom prst="rect">
            <a:avLst/>
          </a:prstGeom>
          <a:solidFill>
            <a:srgbClr val="C2DDFF">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Times New Roman" panose="02020603050405020304" pitchFamily="18" charset="0"/>
              <a:cs typeface="Times New Roman" panose="02020603050405020304" pitchFamily="18" charset="0"/>
            </a:endParaRPr>
          </a:p>
        </p:txBody>
      </p:sp>
      <p:pic>
        <p:nvPicPr>
          <p:cNvPr id="8" name="图像" descr="图像"/>
          <p:cNvPicPr>
            <a:picLocks noChangeAspect="1"/>
          </p:cNvPicPr>
          <p:nvPr/>
        </p:nvPicPr>
        <p:blipFill>
          <a:blip r:embed="rId4"/>
          <a:stretch>
            <a:fillRect/>
          </a:stretch>
        </p:blipFill>
        <p:spPr>
          <a:xfrm>
            <a:off x="20472400" y="448945"/>
            <a:ext cx="3541395" cy="575945"/>
          </a:xfrm>
          <a:prstGeom prst="rect">
            <a:avLst/>
          </a:prstGeom>
        </p:spPr>
      </p:pic>
      <p:sp>
        <p:nvSpPr>
          <p:cNvPr id="38" name="文本框 37"/>
          <p:cNvSpPr txBox="1"/>
          <p:nvPr/>
        </p:nvSpPr>
        <p:spPr>
          <a:xfrm>
            <a:off x="652145" y="771525"/>
            <a:ext cx="7829550" cy="953135"/>
          </a:xfrm>
          <a:prstGeom prst="rect">
            <a:avLst/>
          </a:prstGeom>
          <a:noFill/>
        </p:spPr>
        <p:txBody>
          <a:bodyPr wrap="square">
            <a:spAutoFit/>
          </a:bodyPr>
          <a:lstStyle/>
          <a:p>
            <a:pPr algn="l"/>
            <a:r>
              <a:rPr lang="en-US" altLang="zh-CN" sz="5600" b="1" spc="600" dirty="0">
                <a:solidFill>
                  <a:schemeClr val="bg1"/>
                </a:solidFill>
                <a:latin typeface="Times New Roman" panose="02020603050405020304" pitchFamily="18" charset="0"/>
                <a:ea typeface="思源宋体 CN Heavy" panose="02020900000000000000" charset="-122"/>
                <a:cs typeface="Times New Roman" panose="02020603050405020304" pitchFamily="18" charset="0"/>
              </a:rPr>
              <a:t>python</a:t>
            </a:r>
            <a:r>
              <a:rPr lang="zh-CN" altLang="en-US" sz="5600" b="1" spc="600" dirty="0">
                <a:solidFill>
                  <a:schemeClr val="bg1"/>
                </a:solidFill>
                <a:latin typeface="Times New Roman" panose="02020603050405020304" pitchFamily="18" charset="0"/>
                <a:ea typeface="思源宋体 CN Heavy" panose="02020900000000000000" charset="-122"/>
                <a:cs typeface="Times New Roman" panose="02020603050405020304" pitchFamily="18" charset="0"/>
              </a:rPr>
              <a:t>版本</a:t>
            </a:r>
          </a:p>
        </p:txBody>
      </p:sp>
      <p:grpSp>
        <p:nvGrpSpPr>
          <p:cNvPr id="7" name="组合 6"/>
          <p:cNvGrpSpPr/>
          <p:nvPr/>
        </p:nvGrpSpPr>
        <p:grpSpPr>
          <a:xfrm>
            <a:off x="0" y="-30480"/>
            <a:ext cx="24384000" cy="2524760"/>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latin typeface="Times New Roman" panose="02020603050405020304" pitchFamily="18" charset="0"/>
                <a:cs typeface="Times New Roman" panose="02020603050405020304" pitchFamily="18" charset="0"/>
              </a:endParaRPr>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1215"/>
              <a:ext cx="13506" cy="1501"/>
            </a:xfrm>
            <a:prstGeom prst="rect">
              <a:avLst/>
            </a:prstGeom>
            <a:noFill/>
          </p:spPr>
          <p:txBody>
            <a:bodyPr wrap="square">
              <a:spAutoFit/>
            </a:bodyPr>
            <a:lstStyle/>
            <a:p>
              <a:pPr algn="l"/>
              <a:r>
                <a:rPr lang="zh-CN" altLang="en-US" sz="5600" b="1" spc="600" dirty="0" smtClean="0">
                  <a:solidFill>
                    <a:schemeClr val="bg1"/>
                  </a:solidFill>
                  <a:latin typeface="Times New Roman" panose="02020603050405020304" pitchFamily="18" charset="0"/>
                  <a:ea typeface="思源宋体 CN Heavy" panose="02020900000000000000" charset="-122"/>
                  <a:cs typeface="Times New Roman" panose="02020603050405020304" pitchFamily="18" charset="0"/>
                </a:rPr>
                <a:t>平衡二叉树</a:t>
              </a:r>
            </a:p>
          </p:txBody>
        </p:sp>
      </p:grpSp>
      <p:sp>
        <p:nvSpPr>
          <p:cNvPr id="2" name="文本框 1" descr="7b0a202020202262756c6c6574223a20227b5c2263617465676f727949645c223a31303030352c5c2274656d706c61746549645c223a32303233313332387d220a7d0a"/>
          <p:cNvSpPr txBox="1"/>
          <p:nvPr/>
        </p:nvSpPr>
        <p:spPr>
          <a:xfrm>
            <a:off x="13237210" y="3137535"/>
            <a:ext cx="10319385" cy="9509125"/>
          </a:xfrm>
          <a:prstGeom prst="rect">
            <a:avLst/>
          </a:prstGeom>
          <a:noFill/>
        </p:spPr>
        <p:txBody>
          <a:bodyPr wrap="square" rtlCol="0">
            <a:spAutoFit/>
          </a:bodyPr>
          <a:lstStyle/>
          <a:p>
            <a:pPr algn="l">
              <a:lnSpc>
                <a:spcPct val="170000"/>
              </a:lnSpc>
              <a:buBlip>
                <a:blip r:embed="rId5"/>
              </a:buBlip>
            </a:pPr>
            <a:r>
              <a:rPr lang="en-US" altLang="zh-CN" sz="4000" b="1" dirty="0">
                <a:solidFill>
                  <a:srgbClr val="2E7EEE"/>
                </a:solidFill>
                <a:latin typeface="Times New Roman" panose="02020603050405020304" pitchFamily="18" charset="0"/>
                <a:ea typeface="思源宋体 CN" panose="02020400000000000000" charset="-122"/>
                <a:cs typeface="Times New Roman" panose="02020603050405020304" pitchFamily="18" charset="0"/>
              </a:rPr>
              <a:t>在平衡二叉树上能进行极高效率的访问。</a:t>
            </a:r>
            <a:r>
              <a:rPr lang="en-US" altLang="zh-CN" sz="4000" b="1"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例如满二叉树或完全二叉树，二叉树每一层的结点数量按2的倍数递增，能极快地扩展到很大的范围。一棵有N个结点的满二叉树，树的高度是O(logN)。从根结点到叶子结点，只需要走logN步，例如N = 100万，树的高度仅有20，只需要20步就能到达100万个结点中的任意一个。</a:t>
            </a:r>
          </a:p>
          <a:p>
            <a:pPr algn="l">
              <a:lnSpc>
                <a:spcPct val="170000"/>
              </a:lnSpc>
              <a:buBlip>
                <a:blip r:embed="rId5"/>
              </a:buBlip>
            </a:pPr>
            <a:r>
              <a:rPr lang="en-US" altLang="zh-CN" sz="4000" b="1" dirty="0">
                <a:solidFill>
                  <a:srgbClr val="2E7EEE"/>
                </a:solidFill>
                <a:latin typeface="Times New Roman" panose="02020603050405020304" pitchFamily="18" charset="0"/>
                <a:ea typeface="思源宋体 CN" panose="02020400000000000000" charset="-122"/>
                <a:cs typeface="Times New Roman" panose="02020603050405020304" pitchFamily="18" charset="0"/>
              </a:rPr>
              <a:t>高级数据结构≈基于二叉树的数据结构</a:t>
            </a:r>
          </a:p>
        </p:txBody>
      </p:sp>
      <p:pic>
        <p:nvPicPr>
          <p:cNvPr id="9" name="图片 8"/>
          <p:cNvPicPr>
            <a:picLocks noChangeAspect="1"/>
          </p:cNvPicPr>
          <p:nvPr/>
        </p:nvPicPr>
        <p:blipFill>
          <a:blip r:embed="rId6"/>
          <a:stretch>
            <a:fillRect/>
          </a:stretch>
        </p:blipFill>
        <p:spPr>
          <a:xfrm>
            <a:off x="1877695" y="2938780"/>
            <a:ext cx="7821295" cy="4439920"/>
          </a:xfrm>
          <a:prstGeom prst="rect">
            <a:avLst/>
          </a:prstGeom>
        </p:spPr>
      </p:pic>
      <p:sp>
        <p:nvSpPr>
          <p:cNvPr id="10" name="文本框 9" descr="7b0a202020202262756c6c6574223a20227b5c2263617465676f727949645c223a31303030352c5c2274656d706c61746549645c223a32303233313332387d220a7d0a"/>
          <p:cNvSpPr txBox="1"/>
          <p:nvPr/>
        </p:nvSpPr>
        <p:spPr>
          <a:xfrm>
            <a:off x="4700905" y="7066915"/>
            <a:ext cx="2468245" cy="1137285"/>
          </a:xfrm>
          <a:prstGeom prst="rect">
            <a:avLst/>
          </a:prstGeom>
          <a:noFill/>
        </p:spPr>
        <p:txBody>
          <a:bodyPr wrap="square" rtlCol="0">
            <a:spAutoFit/>
          </a:bodyPr>
          <a:lstStyle/>
          <a:p>
            <a:pPr algn="l">
              <a:lnSpc>
                <a:spcPct val="170000"/>
              </a:lnSpc>
            </a:pPr>
            <a:r>
              <a:rPr lang="zh-CN" altLang="en-US" sz="4000" b="1"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满二叉树</a:t>
            </a:r>
          </a:p>
        </p:txBody>
      </p:sp>
      <p:pic>
        <p:nvPicPr>
          <p:cNvPr id="14" name="图片 13"/>
          <p:cNvPicPr>
            <a:picLocks noChangeAspect="1"/>
          </p:cNvPicPr>
          <p:nvPr/>
        </p:nvPicPr>
        <p:blipFill>
          <a:blip r:embed="rId7"/>
          <a:stretch>
            <a:fillRect/>
          </a:stretch>
        </p:blipFill>
        <p:spPr>
          <a:xfrm>
            <a:off x="1641475" y="8204200"/>
            <a:ext cx="8293735" cy="4128135"/>
          </a:xfrm>
          <a:prstGeom prst="rect">
            <a:avLst/>
          </a:prstGeom>
        </p:spPr>
      </p:pic>
      <p:sp>
        <p:nvSpPr>
          <p:cNvPr id="15" name="文本框 14" descr="7b0a202020202262756c6c6574223a20227b5c2263617465676f727949645c223a31303030352c5c2274656d706c61746549645c223a32303233313332387d220a7d0a"/>
          <p:cNvSpPr txBox="1"/>
          <p:nvPr/>
        </p:nvSpPr>
        <p:spPr>
          <a:xfrm>
            <a:off x="4399280" y="12332335"/>
            <a:ext cx="3072130" cy="1137285"/>
          </a:xfrm>
          <a:prstGeom prst="rect">
            <a:avLst/>
          </a:prstGeom>
          <a:noFill/>
        </p:spPr>
        <p:txBody>
          <a:bodyPr wrap="square" rtlCol="0">
            <a:spAutoFit/>
          </a:bodyPr>
          <a:lstStyle/>
          <a:p>
            <a:pPr algn="l">
              <a:lnSpc>
                <a:spcPct val="170000"/>
              </a:lnSpc>
            </a:pPr>
            <a:r>
              <a:rPr lang="zh-CN" altLang="en-US" sz="4000" b="1"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完全二叉树</a:t>
            </a:r>
          </a:p>
        </p:txBody>
      </p:sp>
    </p:spTree>
    <p:custDataLst>
      <p:tags r:id="rId1"/>
    </p:custDataLst>
    <p:extLst>
      <p:ext uri="{BB962C8B-B14F-4D97-AF65-F5344CB8AC3E}">
        <p14:creationId xmlns:p14="http://schemas.microsoft.com/office/powerpoint/2010/main" val="537469391"/>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up)">
                                      <p:cBhvr>
                                        <p:cTn id="11" dur="500"/>
                                        <p:tgtEl>
                                          <p:spTgt spid="10"/>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wipe(up)">
                                      <p:cBhvr>
                                        <p:cTn id="15"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10" grpId="0"/>
      <p:bldP spid="10" grpId="1"/>
      <p:bldP spid="15" grpId="0"/>
      <p:bldP spid="15" grpId="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751013" y="3194196"/>
            <a:ext cx="11168436" cy="9417963"/>
          </a:xfrm>
          <a:prstGeom prst="rect">
            <a:avLst/>
          </a:prstGeom>
          <a:noFill/>
        </p:spPr>
        <p:txBody>
          <a:bodyPr wrap="square">
            <a:spAutoFit/>
          </a:bodyPr>
          <a:lstStyle/>
          <a:p>
            <a:pPr marL="571500" indent="-571500" algn="l">
              <a:lnSpc>
                <a:spcPct val="150000"/>
              </a:lnSpc>
              <a:buFont typeface="Wingdings" panose="05000000000000000000" pitchFamily="2" charset="2"/>
              <a:buChar char="Ø"/>
            </a:pPr>
            <a:r>
              <a:rPr lang="zh-CN" altLang="en-US" sz="4400" b="1" dirty="0">
                <a:solidFill>
                  <a:srgbClr val="C00000"/>
                </a:solidFill>
                <a:cs typeface="+mn-ea"/>
                <a:sym typeface="+mn-lt"/>
              </a:rPr>
              <a:t>数组</a:t>
            </a:r>
            <a:endParaRPr lang="en-US" altLang="zh-CN" sz="4000" b="1" dirty="0">
              <a:solidFill>
                <a:schemeClr val="tx1"/>
              </a:solidFill>
              <a:cs typeface="+mn-ea"/>
              <a:sym typeface="+mn-lt"/>
            </a:endParaRPr>
          </a:p>
          <a:p>
            <a:pPr marL="571500" indent="-571500" algn="l">
              <a:lnSpc>
                <a:spcPct val="150000"/>
              </a:lnSpc>
              <a:buFont typeface="Wingdings" panose="05000000000000000000" pitchFamily="2" charset="2"/>
              <a:buChar char="ü"/>
            </a:pPr>
            <a:r>
              <a:rPr lang="zh-CN" altLang="en-US" sz="4000" dirty="0">
                <a:solidFill>
                  <a:schemeClr val="tx1"/>
                </a:solidFill>
                <a:cs typeface="+mn-ea"/>
                <a:sym typeface="+mn-lt"/>
              </a:rPr>
              <a:t>把数据连续存储在空间中。</a:t>
            </a:r>
            <a:endParaRPr lang="en-US" altLang="zh-CN" sz="4000" dirty="0">
              <a:solidFill>
                <a:schemeClr val="tx1"/>
              </a:solidFill>
              <a:cs typeface="+mn-ea"/>
              <a:sym typeface="+mn-lt"/>
            </a:endParaRPr>
          </a:p>
          <a:p>
            <a:pPr marL="571500" indent="-571500" algn="l">
              <a:lnSpc>
                <a:spcPct val="150000"/>
              </a:lnSpc>
              <a:buFont typeface="Wingdings" panose="05000000000000000000" pitchFamily="2" charset="2"/>
              <a:buChar char="ü"/>
            </a:pPr>
            <a:r>
              <a:rPr lang="zh-CN" altLang="en-US" sz="4000" dirty="0">
                <a:solidFill>
                  <a:schemeClr val="tx1"/>
                </a:solidFill>
                <a:cs typeface="+mn-ea"/>
                <a:sym typeface="+mn-lt"/>
              </a:rPr>
              <a:t>虽然简单，但是在竞赛中至关重要，因为其他数据结构都可以用数组来模拟，即“物理存储上是数组，逻辑上是其他数据结构”。</a:t>
            </a:r>
            <a:endParaRPr lang="en-US" altLang="zh-CN" sz="4000" dirty="0">
              <a:solidFill>
                <a:schemeClr val="tx1"/>
              </a:solidFill>
              <a:cs typeface="+mn-ea"/>
              <a:sym typeface="+mn-lt"/>
            </a:endParaRPr>
          </a:p>
          <a:p>
            <a:pPr marL="571500" indent="-571500" algn="l">
              <a:lnSpc>
                <a:spcPct val="150000"/>
              </a:lnSpc>
              <a:buFont typeface="Wingdings" panose="05000000000000000000" pitchFamily="2" charset="2"/>
              <a:buChar char="ü"/>
            </a:pPr>
            <a:r>
              <a:rPr lang="zh-CN" altLang="en-US" sz="4000" dirty="0">
                <a:solidFill>
                  <a:schemeClr val="tx1"/>
                </a:solidFill>
                <a:cs typeface="+mn-ea"/>
                <a:sym typeface="+mn-lt"/>
              </a:rPr>
              <a:t>用数组模拟其他数据结构，不是工程项目的正规做法，但是非常适合算法竞赛，因为这样编码快、不易出错</a:t>
            </a:r>
            <a:r>
              <a:rPr lang="zh-CN" altLang="en-US" sz="4000" dirty="0" smtClean="0">
                <a:solidFill>
                  <a:schemeClr val="tx1"/>
                </a:solidFill>
                <a:cs typeface="+mn-ea"/>
                <a:sym typeface="+mn-lt"/>
              </a:rPr>
              <a:t>。</a:t>
            </a:r>
            <a:endParaRPr lang="en-US" altLang="zh-CN" sz="4000" dirty="0" smtClean="0">
              <a:solidFill>
                <a:schemeClr val="tx1"/>
              </a:solidFill>
              <a:cs typeface="+mn-ea"/>
              <a:sym typeface="+mn-lt"/>
            </a:endParaRPr>
          </a:p>
          <a:p>
            <a:pPr marL="571500" indent="-571500" algn="l">
              <a:lnSpc>
                <a:spcPct val="150000"/>
              </a:lnSpc>
              <a:buFont typeface="Wingdings" panose="05000000000000000000" pitchFamily="2" charset="2"/>
              <a:buChar char="ü"/>
            </a:pPr>
            <a:r>
              <a:rPr lang="zh-CN" altLang="en-US" sz="4000" dirty="0" smtClean="0">
                <a:solidFill>
                  <a:schemeClr val="tx1"/>
                </a:solidFill>
                <a:cs typeface="+mn-ea"/>
                <a:sym typeface="+mn-lt"/>
              </a:rPr>
              <a:t>某些难题，可以用数组处理数据求得部分分数。</a:t>
            </a:r>
            <a:endParaRPr lang="zh-CN" altLang="en-US" sz="4000" dirty="0">
              <a:solidFill>
                <a:schemeClr val="tx1"/>
              </a:solidFill>
              <a:cs typeface="+mn-ea"/>
              <a:sym typeface="+mn-lt"/>
            </a:endParaRPr>
          </a:p>
        </p:txBody>
      </p:sp>
      <p:sp>
        <p:nvSpPr>
          <p:cNvPr id="8" name="文本框 7">
            <a:extLst>
              <a:ext uri="{FF2B5EF4-FFF2-40B4-BE49-F238E27FC236}">
                <a16:creationId xmlns:a16="http://schemas.microsoft.com/office/drawing/2014/main" id="{66BAA859-4402-49EB-A757-8BBBCE5C7575}"/>
              </a:ext>
            </a:extLst>
          </p:cNvPr>
          <p:cNvSpPr txBox="1"/>
          <p:nvPr/>
        </p:nvSpPr>
        <p:spPr>
          <a:xfrm>
            <a:off x="1751012" y="857160"/>
            <a:ext cx="13069888" cy="1200329"/>
          </a:xfrm>
          <a:prstGeom prst="rect">
            <a:avLst/>
          </a:prstGeom>
          <a:noFill/>
        </p:spPr>
        <p:txBody>
          <a:bodyPr wrap="square" anchor="ctr">
            <a:spAutoFit/>
          </a:bodyPr>
          <a:lstStyle/>
          <a:p>
            <a:pPr algn="l"/>
            <a:r>
              <a:rPr lang="en-US" altLang="zh-CN" sz="7200" b="1" spc="600" dirty="0" smtClean="0">
                <a:solidFill>
                  <a:schemeClr val="bg1"/>
                </a:solidFill>
                <a:cs typeface="+mn-ea"/>
                <a:sym typeface="+mn-lt"/>
              </a:rPr>
              <a:t>3.1 </a:t>
            </a:r>
            <a:r>
              <a:rPr lang="zh-CN" altLang="en-US" sz="7200" b="1" spc="600" dirty="0" smtClean="0">
                <a:solidFill>
                  <a:schemeClr val="bg1"/>
                </a:solidFill>
                <a:cs typeface="+mn-ea"/>
                <a:sym typeface="+mn-lt"/>
              </a:rPr>
              <a:t>数组</a:t>
            </a:r>
            <a:endParaRPr lang="zh-CN" altLang="en-US" sz="7200" b="1" spc="600" dirty="0">
              <a:solidFill>
                <a:schemeClr val="bg1"/>
              </a:solidFill>
              <a:cs typeface="+mn-ea"/>
              <a:sym typeface="+mn-lt"/>
            </a:endParaRPr>
          </a:p>
        </p:txBody>
      </p:sp>
      <p:grpSp>
        <p:nvGrpSpPr>
          <p:cNvPr id="3" name="组合 80"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ADC0A431-F670-4347-03C3-149815BCD4B9}"/>
              </a:ext>
            </a:extLst>
          </p:cNvPr>
          <p:cNvGrpSpPr>
            <a:grpSpLocks noChangeAspect="1"/>
          </p:cNvGrpSpPr>
          <p:nvPr/>
        </p:nvGrpSpPr>
        <p:grpSpPr>
          <a:xfrm>
            <a:off x="15839471" y="5095782"/>
            <a:ext cx="7092311" cy="5759273"/>
            <a:chOff x="3099887" y="1179244"/>
            <a:chExt cx="5992227" cy="4865955"/>
          </a:xfrm>
        </p:grpSpPr>
        <p:grpSp>
          <p:nvGrpSpPr>
            <p:cNvPr id="4" name="iṥḷîḍe">
              <a:extLst>
                <a:ext uri="{FF2B5EF4-FFF2-40B4-BE49-F238E27FC236}">
                  <a16:creationId xmlns:a16="http://schemas.microsoft.com/office/drawing/2014/main" id="{2BBC8C09-9F50-FBD9-853A-665D9653EF3B}"/>
                </a:ext>
              </a:extLst>
            </p:cNvPr>
            <p:cNvGrpSpPr/>
            <p:nvPr/>
          </p:nvGrpSpPr>
          <p:grpSpPr>
            <a:xfrm>
              <a:off x="4533964" y="1179244"/>
              <a:ext cx="3467259" cy="3009675"/>
              <a:chOff x="4533964" y="1179244"/>
              <a:chExt cx="3467259" cy="3009675"/>
            </a:xfrm>
          </p:grpSpPr>
          <p:sp>
            <p:nvSpPr>
              <p:cNvPr id="59" name="îṣḻîḑé">
                <a:extLst>
                  <a:ext uri="{FF2B5EF4-FFF2-40B4-BE49-F238E27FC236}">
                    <a16:creationId xmlns:a16="http://schemas.microsoft.com/office/drawing/2014/main" id="{35297896-9215-C553-C859-C557C09C65D8}"/>
                  </a:ext>
                </a:extLst>
              </p:cNvPr>
              <p:cNvSpPr/>
              <p:nvPr/>
            </p:nvSpPr>
            <p:spPr bwMode="auto">
              <a:xfrm>
                <a:off x="5537583" y="3269034"/>
                <a:ext cx="1495403" cy="919885"/>
              </a:xfrm>
              <a:custGeom>
                <a:avLst/>
                <a:gdLst>
                  <a:gd name="T0" fmla="*/ 657 w 680"/>
                  <a:gd name="T1" fmla="*/ 366 h 418"/>
                  <a:gd name="T2" fmla="*/ 641 w 680"/>
                  <a:gd name="T3" fmla="*/ 366 h 418"/>
                  <a:gd name="T4" fmla="*/ 547 w 680"/>
                  <a:gd name="T5" fmla="*/ 78 h 418"/>
                  <a:gd name="T6" fmla="*/ 131 w 680"/>
                  <a:gd name="T7" fmla="*/ 84 h 418"/>
                  <a:gd name="T8" fmla="*/ 34 w 680"/>
                  <a:gd name="T9" fmla="*/ 366 h 418"/>
                  <a:gd name="T10" fmla="*/ 21 w 680"/>
                  <a:gd name="T11" fmla="*/ 366 h 418"/>
                  <a:gd name="T12" fmla="*/ 0 w 680"/>
                  <a:gd name="T13" fmla="*/ 387 h 418"/>
                  <a:gd name="T14" fmla="*/ 0 w 680"/>
                  <a:gd name="T15" fmla="*/ 397 h 418"/>
                  <a:gd name="T16" fmla="*/ 21 w 680"/>
                  <a:gd name="T17" fmla="*/ 418 h 418"/>
                  <a:gd name="T18" fmla="*/ 657 w 680"/>
                  <a:gd name="T19" fmla="*/ 418 h 418"/>
                  <a:gd name="T20" fmla="*/ 680 w 680"/>
                  <a:gd name="T21" fmla="*/ 397 h 418"/>
                  <a:gd name="T22" fmla="*/ 680 w 680"/>
                  <a:gd name="T23" fmla="*/ 387 h 418"/>
                  <a:gd name="T24" fmla="*/ 657 w 680"/>
                  <a:gd name="T25" fmla="*/ 366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80" h="418">
                    <a:moveTo>
                      <a:pt x="657" y="366"/>
                    </a:moveTo>
                    <a:cubicBezTo>
                      <a:pt x="641" y="366"/>
                      <a:pt x="641" y="366"/>
                      <a:pt x="641" y="366"/>
                    </a:cubicBezTo>
                    <a:cubicBezTo>
                      <a:pt x="641" y="366"/>
                      <a:pt x="547" y="341"/>
                      <a:pt x="547" y="78"/>
                    </a:cubicBezTo>
                    <a:cubicBezTo>
                      <a:pt x="547" y="0"/>
                      <a:pt x="131" y="0"/>
                      <a:pt x="131" y="84"/>
                    </a:cubicBezTo>
                    <a:cubicBezTo>
                      <a:pt x="131" y="337"/>
                      <a:pt x="34" y="366"/>
                      <a:pt x="34" y="366"/>
                    </a:cubicBezTo>
                    <a:cubicBezTo>
                      <a:pt x="21" y="366"/>
                      <a:pt x="21" y="366"/>
                      <a:pt x="21" y="366"/>
                    </a:cubicBezTo>
                    <a:cubicBezTo>
                      <a:pt x="9" y="366"/>
                      <a:pt x="0" y="375"/>
                      <a:pt x="0" y="387"/>
                    </a:cubicBezTo>
                    <a:cubicBezTo>
                      <a:pt x="0" y="397"/>
                      <a:pt x="0" y="397"/>
                      <a:pt x="0" y="397"/>
                    </a:cubicBezTo>
                    <a:cubicBezTo>
                      <a:pt x="0" y="409"/>
                      <a:pt x="9" y="418"/>
                      <a:pt x="21" y="418"/>
                    </a:cubicBezTo>
                    <a:cubicBezTo>
                      <a:pt x="657" y="418"/>
                      <a:pt x="657" y="418"/>
                      <a:pt x="657" y="418"/>
                    </a:cubicBezTo>
                    <a:cubicBezTo>
                      <a:pt x="668" y="418"/>
                      <a:pt x="680" y="409"/>
                      <a:pt x="680" y="397"/>
                    </a:cubicBezTo>
                    <a:cubicBezTo>
                      <a:pt x="680" y="387"/>
                      <a:pt x="680" y="387"/>
                      <a:pt x="680" y="387"/>
                    </a:cubicBezTo>
                    <a:cubicBezTo>
                      <a:pt x="680" y="375"/>
                      <a:pt x="668" y="366"/>
                      <a:pt x="657" y="366"/>
                    </a:cubicBezTo>
                    <a:close/>
                  </a:path>
                </a:pathLst>
              </a:custGeom>
              <a:solidFill>
                <a:srgbClr val="55637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0" name="îşḷíďè">
                <a:extLst>
                  <a:ext uri="{FF2B5EF4-FFF2-40B4-BE49-F238E27FC236}">
                    <a16:creationId xmlns:a16="http://schemas.microsoft.com/office/drawing/2014/main" id="{DAD1DA6A-C2DB-67A6-D148-86182BCCC483}"/>
                  </a:ext>
                </a:extLst>
              </p:cNvPr>
              <p:cNvSpPr/>
              <p:nvPr/>
            </p:nvSpPr>
            <p:spPr bwMode="auto">
              <a:xfrm>
                <a:off x="4533964" y="1179244"/>
                <a:ext cx="3467259" cy="2508456"/>
              </a:xfrm>
              <a:custGeom>
                <a:avLst/>
                <a:gdLst>
                  <a:gd name="T0" fmla="*/ 1533 w 1576"/>
                  <a:gd name="T1" fmla="*/ 0 h 1140"/>
                  <a:gd name="T2" fmla="*/ 54 w 1576"/>
                  <a:gd name="T3" fmla="*/ 0 h 1140"/>
                  <a:gd name="T4" fmla="*/ 0 w 1576"/>
                  <a:gd name="T5" fmla="*/ 43 h 1140"/>
                  <a:gd name="T6" fmla="*/ 0 w 1576"/>
                  <a:gd name="T7" fmla="*/ 938 h 1140"/>
                  <a:gd name="T8" fmla="*/ 0 w 1576"/>
                  <a:gd name="T9" fmla="*/ 1075 h 1140"/>
                  <a:gd name="T10" fmla="*/ 54 w 1576"/>
                  <a:gd name="T11" fmla="*/ 1140 h 1140"/>
                  <a:gd name="T12" fmla="*/ 1533 w 1576"/>
                  <a:gd name="T13" fmla="*/ 1140 h 1140"/>
                  <a:gd name="T14" fmla="*/ 1576 w 1576"/>
                  <a:gd name="T15" fmla="*/ 1075 h 1140"/>
                  <a:gd name="T16" fmla="*/ 1576 w 1576"/>
                  <a:gd name="T17" fmla="*/ 938 h 1140"/>
                  <a:gd name="T18" fmla="*/ 1576 w 1576"/>
                  <a:gd name="T19" fmla="*/ 43 h 1140"/>
                  <a:gd name="T20" fmla="*/ 1533 w 1576"/>
                  <a:gd name="T21" fmla="*/ 0 h 1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76" h="1140">
                    <a:moveTo>
                      <a:pt x="1533" y="0"/>
                    </a:moveTo>
                    <a:cubicBezTo>
                      <a:pt x="54" y="0"/>
                      <a:pt x="54" y="0"/>
                      <a:pt x="54" y="0"/>
                    </a:cubicBezTo>
                    <a:cubicBezTo>
                      <a:pt x="26" y="0"/>
                      <a:pt x="0" y="15"/>
                      <a:pt x="0" y="43"/>
                    </a:cubicBezTo>
                    <a:cubicBezTo>
                      <a:pt x="0" y="938"/>
                      <a:pt x="0" y="938"/>
                      <a:pt x="0" y="938"/>
                    </a:cubicBezTo>
                    <a:cubicBezTo>
                      <a:pt x="0" y="1075"/>
                      <a:pt x="0" y="1075"/>
                      <a:pt x="0" y="1075"/>
                    </a:cubicBezTo>
                    <a:cubicBezTo>
                      <a:pt x="0" y="1103"/>
                      <a:pt x="26" y="1140"/>
                      <a:pt x="54" y="1140"/>
                    </a:cubicBezTo>
                    <a:cubicBezTo>
                      <a:pt x="1533" y="1140"/>
                      <a:pt x="1533" y="1140"/>
                      <a:pt x="1533" y="1140"/>
                    </a:cubicBezTo>
                    <a:cubicBezTo>
                      <a:pt x="1561" y="1140"/>
                      <a:pt x="1576" y="1103"/>
                      <a:pt x="1576" y="1075"/>
                    </a:cubicBezTo>
                    <a:cubicBezTo>
                      <a:pt x="1576" y="938"/>
                      <a:pt x="1576" y="938"/>
                      <a:pt x="1576" y="938"/>
                    </a:cubicBezTo>
                    <a:cubicBezTo>
                      <a:pt x="1576" y="43"/>
                      <a:pt x="1576" y="43"/>
                      <a:pt x="1576" y="43"/>
                    </a:cubicBezTo>
                    <a:cubicBezTo>
                      <a:pt x="1576" y="15"/>
                      <a:pt x="1561" y="0"/>
                      <a:pt x="1533" y="0"/>
                    </a:cubicBezTo>
                    <a:close/>
                  </a:path>
                </a:pathLst>
              </a:custGeom>
              <a:solidFill>
                <a:srgbClr val="55637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1" name="îṣḻïḋê">
                <a:extLst>
                  <a:ext uri="{FF2B5EF4-FFF2-40B4-BE49-F238E27FC236}">
                    <a16:creationId xmlns:a16="http://schemas.microsoft.com/office/drawing/2014/main" id="{CBF7D4E9-F639-C0EB-C94D-7CFF1700FE11}"/>
                  </a:ext>
                </a:extLst>
              </p:cNvPr>
              <p:cNvSpPr/>
              <p:nvPr/>
            </p:nvSpPr>
            <p:spPr bwMode="auto">
              <a:xfrm>
                <a:off x="4701431" y="1364400"/>
                <a:ext cx="3132327" cy="1794955"/>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62" name="ís1iďe">
                <a:extLst>
                  <a:ext uri="{FF2B5EF4-FFF2-40B4-BE49-F238E27FC236}">
                    <a16:creationId xmlns:a16="http://schemas.microsoft.com/office/drawing/2014/main" id="{834438D7-CD0D-4EC3-249B-BBEDBB3981DE}"/>
                  </a:ext>
                </a:extLst>
              </p:cNvPr>
              <p:cNvSpPr/>
              <p:nvPr/>
            </p:nvSpPr>
            <p:spPr bwMode="auto">
              <a:xfrm>
                <a:off x="6137867" y="3286724"/>
                <a:ext cx="284221" cy="284221"/>
              </a:xfrm>
              <a:custGeom>
                <a:avLst/>
                <a:gdLst>
                  <a:gd name="T0" fmla="*/ 129 w 129"/>
                  <a:gd name="T1" fmla="*/ 65 h 129"/>
                  <a:gd name="T2" fmla="*/ 65 w 129"/>
                  <a:gd name="T3" fmla="*/ 129 h 129"/>
                  <a:gd name="T4" fmla="*/ 65 w 129"/>
                  <a:gd name="T5" fmla="*/ 129 h 129"/>
                  <a:gd name="T6" fmla="*/ 0 w 129"/>
                  <a:gd name="T7" fmla="*/ 65 h 129"/>
                  <a:gd name="T8" fmla="*/ 0 w 129"/>
                  <a:gd name="T9" fmla="*/ 65 h 129"/>
                  <a:gd name="T10" fmla="*/ 65 w 129"/>
                  <a:gd name="T11" fmla="*/ 0 h 129"/>
                  <a:gd name="T12" fmla="*/ 65 w 129"/>
                  <a:gd name="T13" fmla="*/ 0 h 129"/>
                  <a:gd name="T14" fmla="*/ 129 w 129"/>
                  <a:gd name="T15" fmla="*/ 65 h 1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9" h="129">
                    <a:moveTo>
                      <a:pt x="129" y="65"/>
                    </a:moveTo>
                    <a:cubicBezTo>
                      <a:pt x="129" y="101"/>
                      <a:pt x="100" y="129"/>
                      <a:pt x="65" y="129"/>
                    </a:cubicBezTo>
                    <a:cubicBezTo>
                      <a:pt x="65" y="129"/>
                      <a:pt x="65" y="129"/>
                      <a:pt x="65" y="129"/>
                    </a:cubicBezTo>
                    <a:cubicBezTo>
                      <a:pt x="29" y="129"/>
                      <a:pt x="0" y="101"/>
                      <a:pt x="0" y="65"/>
                    </a:cubicBezTo>
                    <a:cubicBezTo>
                      <a:pt x="0" y="65"/>
                      <a:pt x="0" y="65"/>
                      <a:pt x="0" y="65"/>
                    </a:cubicBezTo>
                    <a:cubicBezTo>
                      <a:pt x="0" y="29"/>
                      <a:pt x="29" y="0"/>
                      <a:pt x="65" y="0"/>
                    </a:cubicBezTo>
                    <a:cubicBezTo>
                      <a:pt x="65" y="0"/>
                      <a:pt x="65" y="0"/>
                      <a:pt x="65" y="0"/>
                    </a:cubicBezTo>
                    <a:cubicBezTo>
                      <a:pt x="100" y="0"/>
                      <a:pt x="129" y="29"/>
                      <a:pt x="129" y="65"/>
                    </a:cubicBezTo>
                    <a:close/>
                  </a:path>
                </a:pathLst>
              </a:custGeom>
              <a:solidFill>
                <a:schemeClr val="tx1">
                  <a:lumMod val="20000"/>
                  <a:lumOff val="80000"/>
                </a:schemeClr>
              </a:solidFill>
              <a:ln>
                <a:noFill/>
              </a:ln>
            </p:spPr>
            <p:txBody>
              <a:bodyPr anchor="ctr"/>
              <a:lstStyle/>
              <a:p>
                <a:pPr algn="ctr"/>
                <a:endParaRPr/>
              </a:p>
            </p:txBody>
          </p:sp>
          <p:sp>
            <p:nvSpPr>
              <p:cNvPr id="63" name="ïSlîḓe">
                <a:extLst>
                  <a:ext uri="{FF2B5EF4-FFF2-40B4-BE49-F238E27FC236}">
                    <a16:creationId xmlns:a16="http://schemas.microsoft.com/office/drawing/2014/main" id="{B6C6C613-A4D3-6A01-EFDC-4992802EAF26}"/>
                  </a:ext>
                </a:extLst>
              </p:cNvPr>
              <p:cNvSpPr/>
              <p:nvPr/>
            </p:nvSpPr>
            <p:spPr bwMode="auto">
              <a:xfrm>
                <a:off x="5220340" y="1478796"/>
                <a:ext cx="695811" cy="185156"/>
              </a:xfrm>
              <a:custGeom>
                <a:avLst/>
                <a:gdLst>
                  <a:gd name="T0" fmla="*/ 316 w 316"/>
                  <a:gd name="T1" fmla="*/ 63 h 84"/>
                  <a:gd name="T2" fmla="*/ 293 w 316"/>
                  <a:gd name="T3" fmla="*/ 84 h 84"/>
                  <a:gd name="T4" fmla="*/ 27 w 316"/>
                  <a:gd name="T5" fmla="*/ 84 h 84"/>
                  <a:gd name="T6" fmla="*/ 0 w 316"/>
                  <a:gd name="T7" fmla="*/ 63 h 84"/>
                  <a:gd name="T8" fmla="*/ 0 w 316"/>
                  <a:gd name="T9" fmla="*/ 21 h 84"/>
                  <a:gd name="T10" fmla="*/ 27 w 316"/>
                  <a:gd name="T11" fmla="*/ 0 h 84"/>
                  <a:gd name="T12" fmla="*/ 293 w 316"/>
                  <a:gd name="T13" fmla="*/ 0 h 84"/>
                  <a:gd name="T14" fmla="*/ 316 w 316"/>
                  <a:gd name="T15" fmla="*/ 21 h 84"/>
                  <a:gd name="T16" fmla="*/ 316 w 316"/>
                  <a:gd name="T17" fmla="*/ 63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6" h="84">
                    <a:moveTo>
                      <a:pt x="316" y="63"/>
                    </a:moveTo>
                    <a:cubicBezTo>
                      <a:pt x="316" y="75"/>
                      <a:pt x="306" y="84"/>
                      <a:pt x="293" y="84"/>
                    </a:cubicBezTo>
                    <a:cubicBezTo>
                      <a:pt x="27" y="84"/>
                      <a:pt x="27" y="84"/>
                      <a:pt x="27" y="84"/>
                    </a:cubicBezTo>
                    <a:cubicBezTo>
                      <a:pt x="13" y="84"/>
                      <a:pt x="0" y="75"/>
                      <a:pt x="0" y="63"/>
                    </a:cubicBezTo>
                    <a:cubicBezTo>
                      <a:pt x="0" y="21"/>
                      <a:pt x="0" y="21"/>
                      <a:pt x="0" y="21"/>
                    </a:cubicBezTo>
                    <a:cubicBezTo>
                      <a:pt x="0" y="9"/>
                      <a:pt x="13" y="0"/>
                      <a:pt x="27" y="0"/>
                    </a:cubicBezTo>
                    <a:cubicBezTo>
                      <a:pt x="293" y="0"/>
                      <a:pt x="293" y="0"/>
                      <a:pt x="293" y="0"/>
                    </a:cubicBezTo>
                    <a:cubicBezTo>
                      <a:pt x="306" y="0"/>
                      <a:pt x="316" y="9"/>
                      <a:pt x="316" y="21"/>
                    </a:cubicBezTo>
                    <a:lnTo>
                      <a:pt x="316" y="63"/>
                    </a:lnTo>
                    <a:close/>
                  </a:path>
                </a:pathLst>
              </a:custGeom>
              <a:solidFill>
                <a:srgbClr val="F26B6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4" name="iṣ1iḋê">
                <a:extLst>
                  <a:ext uri="{FF2B5EF4-FFF2-40B4-BE49-F238E27FC236}">
                    <a16:creationId xmlns:a16="http://schemas.microsoft.com/office/drawing/2014/main" id="{E67FD39E-E237-A66D-4937-0177D40CBA41}"/>
                  </a:ext>
                </a:extLst>
              </p:cNvPr>
              <p:cNvSpPr/>
              <p:nvPr/>
            </p:nvSpPr>
            <p:spPr bwMode="auto">
              <a:xfrm>
                <a:off x="5220340" y="1725278"/>
                <a:ext cx="2086252" cy="528344"/>
              </a:xfrm>
              <a:custGeom>
                <a:avLst/>
                <a:gdLst>
                  <a:gd name="T0" fmla="*/ 948 w 948"/>
                  <a:gd name="T1" fmla="*/ 219 h 240"/>
                  <a:gd name="T2" fmla="*/ 924 w 948"/>
                  <a:gd name="T3" fmla="*/ 240 h 240"/>
                  <a:gd name="T4" fmla="*/ 27 w 948"/>
                  <a:gd name="T5" fmla="*/ 240 h 240"/>
                  <a:gd name="T6" fmla="*/ 0 w 948"/>
                  <a:gd name="T7" fmla="*/ 219 h 240"/>
                  <a:gd name="T8" fmla="*/ 0 w 948"/>
                  <a:gd name="T9" fmla="*/ 21 h 240"/>
                  <a:gd name="T10" fmla="*/ 27 w 948"/>
                  <a:gd name="T11" fmla="*/ 0 h 240"/>
                  <a:gd name="T12" fmla="*/ 924 w 948"/>
                  <a:gd name="T13" fmla="*/ 0 h 240"/>
                  <a:gd name="T14" fmla="*/ 948 w 948"/>
                  <a:gd name="T15" fmla="*/ 21 h 240"/>
                  <a:gd name="T16" fmla="*/ 948 w 948"/>
                  <a:gd name="T17" fmla="*/ 219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8" h="240">
                    <a:moveTo>
                      <a:pt x="948" y="219"/>
                    </a:moveTo>
                    <a:cubicBezTo>
                      <a:pt x="948" y="231"/>
                      <a:pt x="937" y="240"/>
                      <a:pt x="924" y="240"/>
                    </a:cubicBezTo>
                    <a:cubicBezTo>
                      <a:pt x="27" y="240"/>
                      <a:pt x="27" y="240"/>
                      <a:pt x="27" y="240"/>
                    </a:cubicBezTo>
                    <a:cubicBezTo>
                      <a:pt x="13" y="240"/>
                      <a:pt x="0" y="231"/>
                      <a:pt x="0" y="219"/>
                    </a:cubicBezTo>
                    <a:cubicBezTo>
                      <a:pt x="0" y="21"/>
                      <a:pt x="0" y="21"/>
                      <a:pt x="0" y="21"/>
                    </a:cubicBezTo>
                    <a:cubicBezTo>
                      <a:pt x="0" y="9"/>
                      <a:pt x="13" y="0"/>
                      <a:pt x="27" y="0"/>
                    </a:cubicBezTo>
                    <a:cubicBezTo>
                      <a:pt x="924" y="0"/>
                      <a:pt x="924" y="0"/>
                      <a:pt x="924" y="0"/>
                    </a:cubicBezTo>
                    <a:cubicBezTo>
                      <a:pt x="937" y="0"/>
                      <a:pt x="948" y="9"/>
                      <a:pt x="948" y="21"/>
                    </a:cubicBezTo>
                    <a:lnTo>
                      <a:pt x="948" y="219"/>
                    </a:lnTo>
                    <a:close/>
                  </a:path>
                </a:pathLst>
              </a:custGeom>
              <a:solidFill>
                <a:srgbClr val="5AC4B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5" name="iṥ1iḓé">
                <a:extLst>
                  <a:ext uri="{FF2B5EF4-FFF2-40B4-BE49-F238E27FC236}">
                    <a16:creationId xmlns:a16="http://schemas.microsoft.com/office/drawing/2014/main" id="{278D93FE-7F44-6B25-FA41-E43D330CFD2A}"/>
                  </a:ext>
                </a:extLst>
              </p:cNvPr>
              <p:cNvSpPr/>
              <p:nvPr/>
            </p:nvSpPr>
            <p:spPr bwMode="auto">
              <a:xfrm>
                <a:off x="5220340" y="2297257"/>
                <a:ext cx="642740" cy="325498"/>
              </a:xfrm>
              <a:custGeom>
                <a:avLst/>
                <a:gdLst>
                  <a:gd name="T0" fmla="*/ 292 w 292"/>
                  <a:gd name="T1" fmla="*/ 127 h 148"/>
                  <a:gd name="T2" fmla="*/ 269 w 292"/>
                  <a:gd name="T3" fmla="*/ 148 h 148"/>
                  <a:gd name="T4" fmla="*/ 27 w 292"/>
                  <a:gd name="T5" fmla="*/ 148 h 148"/>
                  <a:gd name="T6" fmla="*/ 0 w 292"/>
                  <a:gd name="T7" fmla="*/ 127 h 148"/>
                  <a:gd name="T8" fmla="*/ 0 w 292"/>
                  <a:gd name="T9" fmla="*/ 21 h 148"/>
                  <a:gd name="T10" fmla="*/ 27 w 292"/>
                  <a:gd name="T11" fmla="*/ 0 h 148"/>
                  <a:gd name="T12" fmla="*/ 269 w 292"/>
                  <a:gd name="T13" fmla="*/ 0 h 148"/>
                  <a:gd name="T14" fmla="*/ 292 w 292"/>
                  <a:gd name="T15" fmla="*/ 21 h 148"/>
                  <a:gd name="T16" fmla="*/ 292 w 292"/>
                  <a:gd name="T17" fmla="*/ 127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2" h="148">
                    <a:moveTo>
                      <a:pt x="292" y="127"/>
                    </a:moveTo>
                    <a:cubicBezTo>
                      <a:pt x="292" y="139"/>
                      <a:pt x="283" y="148"/>
                      <a:pt x="269" y="148"/>
                    </a:cubicBezTo>
                    <a:cubicBezTo>
                      <a:pt x="27" y="148"/>
                      <a:pt x="27" y="148"/>
                      <a:pt x="27" y="148"/>
                    </a:cubicBezTo>
                    <a:cubicBezTo>
                      <a:pt x="13" y="148"/>
                      <a:pt x="0" y="139"/>
                      <a:pt x="0" y="127"/>
                    </a:cubicBezTo>
                    <a:cubicBezTo>
                      <a:pt x="0" y="21"/>
                      <a:pt x="0" y="21"/>
                      <a:pt x="0" y="21"/>
                    </a:cubicBezTo>
                    <a:cubicBezTo>
                      <a:pt x="0" y="9"/>
                      <a:pt x="13" y="0"/>
                      <a:pt x="27" y="0"/>
                    </a:cubicBezTo>
                    <a:cubicBezTo>
                      <a:pt x="269" y="0"/>
                      <a:pt x="269" y="0"/>
                      <a:pt x="269" y="0"/>
                    </a:cubicBezTo>
                    <a:cubicBezTo>
                      <a:pt x="283" y="0"/>
                      <a:pt x="292" y="9"/>
                      <a:pt x="292" y="21"/>
                    </a:cubicBezTo>
                    <a:lnTo>
                      <a:pt x="292" y="127"/>
                    </a:lnTo>
                    <a:close/>
                  </a:path>
                </a:pathLst>
              </a:custGeom>
              <a:solidFill>
                <a:schemeClr val="tx1">
                  <a:lumMod val="60000"/>
                  <a:lumOff val="40000"/>
                </a:schemeClr>
              </a:solidFill>
              <a:ln>
                <a:noFill/>
              </a:ln>
            </p:spPr>
            <p:txBody>
              <a:bodyPr anchor="ctr"/>
              <a:lstStyle/>
              <a:p>
                <a:pPr algn="ctr"/>
                <a:endParaRPr/>
              </a:p>
            </p:txBody>
          </p:sp>
          <p:sp>
            <p:nvSpPr>
              <p:cNvPr id="66" name="ïSḻîďe">
                <a:extLst>
                  <a:ext uri="{FF2B5EF4-FFF2-40B4-BE49-F238E27FC236}">
                    <a16:creationId xmlns:a16="http://schemas.microsoft.com/office/drawing/2014/main" id="{4CBC7E7F-3206-909D-8BB0-7BD347331137}"/>
                  </a:ext>
                </a:extLst>
              </p:cNvPr>
              <p:cNvSpPr/>
              <p:nvPr/>
            </p:nvSpPr>
            <p:spPr bwMode="auto">
              <a:xfrm>
                <a:off x="5924406" y="2297257"/>
                <a:ext cx="642740" cy="325498"/>
              </a:xfrm>
              <a:custGeom>
                <a:avLst/>
                <a:gdLst>
                  <a:gd name="T0" fmla="*/ 292 w 292"/>
                  <a:gd name="T1" fmla="*/ 127 h 148"/>
                  <a:gd name="T2" fmla="*/ 269 w 292"/>
                  <a:gd name="T3" fmla="*/ 148 h 148"/>
                  <a:gd name="T4" fmla="*/ 27 w 292"/>
                  <a:gd name="T5" fmla="*/ 148 h 148"/>
                  <a:gd name="T6" fmla="*/ 0 w 292"/>
                  <a:gd name="T7" fmla="*/ 127 h 148"/>
                  <a:gd name="T8" fmla="*/ 0 w 292"/>
                  <a:gd name="T9" fmla="*/ 21 h 148"/>
                  <a:gd name="T10" fmla="*/ 27 w 292"/>
                  <a:gd name="T11" fmla="*/ 0 h 148"/>
                  <a:gd name="T12" fmla="*/ 269 w 292"/>
                  <a:gd name="T13" fmla="*/ 0 h 148"/>
                  <a:gd name="T14" fmla="*/ 292 w 292"/>
                  <a:gd name="T15" fmla="*/ 21 h 148"/>
                  <a:gd name="T16" fmla="*/ 292 w 292"/>
                  <a:gd name="T17" fmla="*/ 127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2" h="148">
                    <a:moveTo>
                      <a:pt x="292" y="127"/>
                    </a:moveTo>
                    <a:cubicBezTo>
                      <a:pt x="292" y="139"/>
                      <a:pt x="283" y="148"/>
                      <a:pt x="269" y="148"/>
                    </a:cubicBezTo>
                    <a:cubicBezTo>
                      <a:pt x="27" y="148"/>
                      <a:pt x="27" y="148"/>
                      <a:pt x="27" y="148"/>
                    </a:cubicBezTo>
                    <a:cubicBezTo>
                      <a:pt x="13" y="148"/>
                      <a:pt x="0" y="139"/>
                      <a:pt x="0" y="127"/>
                    </a:cubicBezTo>
                    <a:cubicBezTo>
                      <a:pt x="0" y="21"/>
                      <a:pt x="0" y="21"/>
                      <a:pt x="0" y="21"/>
                    </a:cubicBezTo>
                    <a:cubicBezTo>
                      <a:pt x="0" y="9"/>
                      <a:pt x="13" y="0"/>
                      <a:pt x="27" y="0"/>
                    </a:cubicBezTo>
                    <a:cubicBezTo>
                      <a:pt x="269" y="0"/>
                      <a:pt x="269" y="0"/>
                      <a:pt x="269" y="0"/>
                    </a:cubicBezTo>
                    <a:cubicBezTo>
                      <a:pt x="283" y="0"/>
                      <a:pt x="292" y="9"/>
                      <a:pt x="292" y="21"/>
                    </a:cubicBezTo>
                    <a:lnTo>
                      <a:pt x="292" y="127"/>
                    </a:lnTo>
                    <a:close/>
                  </a:path>
                </a:pathLst>
              </a:custGeom>
              <a:solidFill>
                <a:schemeClr val="tx1">
                  <a:lumMod val="60000"/>
                  <a:lumOff val="40000"/>
                </a:schemeClr>
              </a:solidFill>
              <a:ln>
                <a:noFill/>
              </a:ln>
            </p:spPr>
            <p:txBody>
              <a:bodyPr anchor="ctr"/>
              <a:lstStyle/>
              <a:p>
                <a:pPr algn="ctr"/>
                <a:endParaRPr/>
              </a:p>
            </p:txBody>
          </p:sp>
          <p:sp>
            <p:nvSpPr>
              <p:cNvPr id="67" name="ïSļïďé">
                <a:extLst>
                  <a:ext uri="{FF2B5EF4-FFF2-40B4-BE49-F238E27FC236}">
                    <a16:creationId xmlns:a16="http://schemas.microsoft.com/office/drawing/2014/main" id="{40AE7804-35F7-BBA5-9656-AA17589FA7F3}"/>
                  </a:ext>
                </a:extLst>
              </p:cNvPr>
              <p:cNvSpPr/>
              <p:nvPr/>
            </p:nvSpPr>
            <p:spPr bwMode="auto">
              <a:xfrm>
                <a:off x="6663853" y="2297257"/>
                <a:ext cx="642740" cy="325498"/>
              </a:xfrm>
              <a:custGeom>
                <a:avLst/>
                <a:gdLst>
                  <a:gd name="T0" fmla="*/ 292 w 292"/>
                  <a:gd name="T1" fmla="*/ 127 h 148"/>
                  <a:gd name="T2" fmla="*/ 268 w 292"/>
                  <a:gd name="T3" fmla="*/ 148 h 148"/>
                  <a:gd name="T4" fmla="*/ 25 w 292"/>
                  <a:gd name="T5" fmla="*/ 148 h 148"/>
                  <a:gd name="T6" fmla="*/ 0 w 292"/>
                  <a:gd name="T7" fmla="*/ 127 h 148"/>
                  <a:gd name="T8" fmla="*/ 0 w 292"/>
                  <a:gd name="T9" fmla="*/ 21 h 148"/>
                  <a:gd name="T10" fmla="*/ 25 w 292"/>
                  <a:gd name="T11" fmla="*/ 0 h 148"/>
                  <a:gd name="T12" fmla="*/ 268 w 292"/>
                  <a:gd name="T13" fmla="*/ 0 h 148"/>
                  <a:gd name="T14" fmla="*/ 292 w 292"/>
                  <a:gd name="T15" fmla="*/ 21 h 148"/>
                  <a:gd name="T16" fmla="*/ 292 w 292"/>
                  <a:gd name="T17" fmla="*/ 127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2" h="148">
                    <a:moveTo>
                      <a:pt x="292" y="127"/>
                    </a:moveTo>
                    <a:cubicBezTo>
                      <a:pt x="292" y="139"/>
                      <a:pt x="281" y="148"/>
                      <a:pt x="268" y="148"/>
                    </a:cubicBezTo>
                    <a:cubicBezTo>
                      <a:pt x="25" y="148"/>
                      <a:pt x="25" y="148"/>
                      <a:pt x="25" y="148"/>
                    </a:cubicBezTo>
                    <a:cubicBezTo>
                      <a:pt x="12" y="148"/>
                      <a:pt x="0" y="139"/>
                      <a:pt x="0" y="127"/>
                    </a:cubicBezTo>
                    <a:cubicBezTo>
                      <a:pt x="0" y="21"/>
                      <a:pt x="0" y="21"/>
                      <a:pt x="0" y="21"/>
                    </a:cubicBezTo>
                    <a:cubicBezTo>
                      <a:pt x="0" y="9"/>
                      <a:pt x="12" y="0"/>
                      <a:pt x="25" y="0"/>
                    </a:cubicBezTo>
                    <a:cubicBezTo>
                      <a:pt x="268" y="0"/>
                      <a:pt x="268" y="0"/>
                      <a:pt x="268" y="0"/>
                    </a:cubicBezTo>
                    <a:cubicBezTo>
                      <a:pt x="281" y="0"/>
                      <a:pt x="292" y="9"/>
                      <a:pt x="292" y="21"/>
                    </a:cubicBezTo>
                    <a:lnTo>
                      <a:pt x="292" y="127"/>
                    </a:lnTo>
                    <a:close/>
                  </a:path>
                </a:pathLst>
              </a:custGeom>
              <a:solidFill>
                <a:schemeClr val="tx1">
                  <a:lumMod val="60000"/>
                  <a:lumOff val="40000"/>
                </a:schemeClr>
              </a:solidFill>
              <a:ln>
                <a:noFill/>
              </a:ln>
            </p:spPr>
            <p:txBody>
              <a:bodyPr anchor="ctr"/>
              <a:lstStyle/>
              <a:p>
                <a:pPr algn="ctr"/>
                <a:endParaRPr/>
              </a:p>
            </p:txBody>
          </p:sp>
          <p:sp>
            <p:nvSpPr>
              <p:cNvPr id="68" name="íṥḷïḓé">
                <a:extLst>
                  <a:ext uri="{FF2B5EF4-FFF2-40B4-BE49-F238E27FC236}">
                    <a16:creationId xmlns:a16="http://schemas.microsoft.com/office/drawing/2014/main" id="{EC437599-61D8-B37D-55CC-344A2F40A41C}"/>
                  </a:ext>
                </a:extLst>
              </p:cNvPr>
              <p:cNvSpPr/>
              <p:nvPr/>
            </p:nvSpPr>
            <p:spPr bwMode="auto">
              <a:xfrm>
                <a:off x="5924406" y="2684081"/>
                <a:ext cx="642740" cy="43636"/>
              </a:xfrm>
              <a:custGeom>
                <a:avLst/>
                <a:gdLst>
                  <a:gd name="T0" fmla="*/ 292 w 292"/>
                  <a:gd name="T1" fmla="*/ 12 h 20"/>
                  <a:gd name="T2" fmla="*/ 284 w 292"/>
                  <a:gd name="T3" fmla="*/ 20 h 20"/>
                  <a:gd name="T4" fmla="*/ 14 w 292"/>
                  <a:gd name="T5" fmla="*/ 20 h 20"/>
                  <a:gd name="T6" fmla="*/ 0 w 292"/>
                  <a:gd name="T7" fmla="*/ 12 h 20"/>
                  <a:gd name="T8" fmla="*/ 0 w 292"/>
                  <a:gd name="T9" fmla="*/ 8 h 20"/>
                  <a:gd name="T10" fmla="*/ 14 w 292"/>
                  <a:gd name="T11" fmla="*/ 0 h 20"/>
                  <a:gd name="T12" fmla="*/ 284 w 292"/>
                  <a:gd name="T13" fmla="*/ 0 h 20"/>
                  <a:gd name="T14" fmla="*/ 292 w 292"/>
                  <a:gd name="T15" fmla="*/ 8 h 20"/>
                  <a:gd name="T16" fmla="*/ 292 w 292"/>
                  <a:gd name="T17" fmla="*/ 1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2" h="20">
                    <a:moveTo>
                      <a:pt x="292" y="12"/>
                    </a:moveTo>
                    <a:cubicBezTo>
                      <a:pt x="292" y="17"/>
                      <a:pt x="289" y="20"/>
                      <a:pt x="284" y="20"/>
                    </a:cubicBezTo>
                    <a:cubicBezTo>
                      <a:pt x="14" y="20"/>
                      <a:pt x="14" y="20"/>
                      <a:pt x="14" y="20"/>
                    </a:cubicBezTo>
                    <a:cubicBezTo>
                      <a:pt x="8" y="20"/>
                      <a:pt x="0" y="17"/>
                      <a:pt x="0" y="12"/>
                    </a:cubicBezTo>
                    <a:cubicBezTo>
                      <a:pt x="0" y="8"/>
                      <a:pt x="0" y="8"/>
                      <a:pt x="0" y="8"/>
                    </a:cubicBezTo>
                    <a:cubicBezTo>
                      <a:pt x="0" y="4"/>
                      <a:pt x="8" y="0"/>
                      <a:pt x="14" y="0"/>
                    </a:cubicBezTo>
                    <a:cubicBezTo>
                      <a:pt x="284" y="0"/>
                      <a:pt x="284" y="0"/>
                      <a:pt x="284" y="0"/>
                    </a:cubicBezTo>
                    <a:cubicBezTo>
                      <a:pt x="289" y="0"/>
                      <a:pt x="292" y="4"/>
                      <a:pt x="292" y="8"/>
                    </a:cubicBezTo>
                    <a:lnTo>
                      <a:pt x="292" y="12"/>
                    </a:lnTo>
                    <a:close/>
                  </a:path>
                </a:pathLst>
              </a:custGeom>
              <a:solidFill>
                <a:schemeClr val="tx1">
                  <a:lumMod val="60000"/>
                  <a:lumOff val="40000"/>
                </a:schemeClr>
              </a:solidFill>
              <a:ln>
                <a:noFill/>
              </a:ln>
            </p:spPr>
            <p:txBody>
              <a:bodyPr anchor="ctr"/>
              <a:lstStyle/>
              <a:p>
                <a:pPr algn="ctr"/>
                <a:endParaRPr/>
              </a:p>
            </p:txBody>
          </p:sp>
          <p:sp>
            <p:nvSpPr>
              <p:cNvPr id="69" name="îṧlîḋè">
                <a:extLst>
                  <a:ext uri="{FF2B5EF4-FFF2-40B4-BE49-F238E27FC236}">
                    <a16:creationId xmlns:a16="http://schemas.microsoft.com/office/drawing/2014/main" id="{03C7B95E-0698-E797-101B-DB572A36DFFB}"/>
                  </a:ext>
                </a:extLst>
              </p:cNvPr>
              <p:cNvSpPr/>
              <p:nvPr/>
            </p:nvSpPr>
            <p:spPr bwMode="auto">
              <a:xfrm>
                <a:off x="5924406" y="2763097"/>
                <a:ext cx="642740" cy="44815"/>
              </a:xfrm>
              <a:custGeom>
                <a:avLst/>
                <a:gdLst>
                  <a:gd name="T0" fmla="*/ 292 w 292"/>
                  <a:gd name="T1" fmla="*/ 11 h 20"/>
                  <a:gd name="T2" fmla="*/ 284 w 292"/>
                  <a:gd name="T3" fmla="*/ 20 h 20"/>
                  <a:gd name="T4" fmla="*/ 14 w 292"/>
                  <a:gd name="T5" fmla="*/ 20 h 20"/>
                  <a:gd name="T6" fmla="*/ 0 w 292"/>
                  <a:gd name="T7" fmla="*/ 11 h 20"/>
                  <a:gd name="T8" fmla="*/ 0 w 292"/>
                  <a:gd name="T9" fmla="*/ 8 h 20"/>
                  <a:gd name="T10" fmla="*/ 14 w 292"/>
                  <a:gd name="T11" fmla="*/ 0 h 20"/>
                  <a:gd name="T12" fmla="*/ 284 w 292"/>
                  <a:gd name="T13" fmla="*/ 0 h 20"/>
                  <a:gd name="T14" fmla="*/ 292 w 292"/>
                  <a:gd name="T15" fmla="*/ 8 h 20"/>
                  <a:gd name="T16" fmla="*/ 292 w 292"/>
                  <a:gd name="T17" fmla="*/ 11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2" h="20">
                    <a:moveTo>
                      <a:pt x="292" y="11"/>
                    </a:moveTo>
                    <a:cubicBezTo>
                      <a:pt x="292" y="16"/>
                      <a:pt x="289" y="20"/>
                      <a:pt x="284" y="20"/>
                    </a:cubicBezTo>
                    <a:cubicBezTo>
                      <a:pt x="14" y="20"/>
                      <a:pt x="14" y="20"/>
                      <a:pt x="14" y="20"/>
                    </a:cubicBezTo>
                    <a:cubicBezTo>
                      <a:pt x="8" y="20"/>
                      <a:pt x="0" y="16"/>
                      <a:pt x="0" y="11"/>
                    </a:cubicBezTo>
                    <a:cubicBezTo>
                      <a:pt x="0" y="8"/>
                      <a:pt x="0" y="8"/>
                      <a:pt x="0" y="8"/>
                    </a:cubicBezTo>
                    <a:cubicBezTo>
                      <a:pt x="0" y="3"/>
                      <a:pt x="8" y="0"/>
                      <a:pt x="14" y="0"/>
                    </a:cubicBezTo>
                    <a:cubicBezTo>
                      <a:pt x="284" y="0"/>
                      <a:pt x="284" y="0"/>
                      <a:pt x="284" y="0"/>
                    </a:cubicBezTo>
                    <a:cubicBezTo>
                      <a:pt x="289" y="0"/>
                      <a:pt x="292" y="3"/>
                      <a:pt x="292" y="8"/>
                    </a:cubicBezTo>
                    <a:lnTo>
                      <a:pt x="292" y="11"/>
                    </a:lnTo>
                    <a:close/>
                  </a:path>
                </a:pathLst>
              </a:custGeom>
              <a:solidFill>
                <a:schemeClr val="tx1">
                  <a:lumMod val="60000"/>
                  <a:lumOff val="40000"/>
                </a:schemeClr>
              </a:solidFill>
              <a:ln>
                <a:noFill/>
              </a:ln>
            </p:spPr>
            <p:txBody>
              <a:bodyPr anchor="ctr"/>
              <a:lstStyle/>
              <a:p>
                <a:pPr algn="ctr"/>
                <a:endParaRPr/>
              </a:p>
            </p:txBody>
          </p:sp>
          <p:sp>
            <p:nvSpPr>
              <p:cNvPr id="70" name="íśľiḑé">
                <a:extLst>
                  <a:ext uri="{FF2B5EF4-FFF2-40B4-BE49-F238E27FC236}">
                    <a16:creationId xmlns:a16="http://schemas.microsoft.com/office/drawing/2014/main" id="{DB892591-80D1-84BC-A480-5C459080CEC3}"/>
                  </a:ext>
                </a:extLst>
              </p:cNvPr>
              <p:cNvSpPr/>
              <p:nvPr/>
            </p:nvSpPr>
            <p:spPr bwMode="auto">
              <a:xfrm>
                <a:off x="5924406" y="2842113"/>
                <a:ext cx="642740" cy="44815"/>
              </a:xfrm>
              <a:custGeom>
                <a:avLst/>
                <a:gdLst>
                  <a:gd name="T0" fmla="*/ 292 w 292"/>
                  <a:gd name="T1" fmla="*/ 10 h 20"/>
                  <a:gd name="T2" fmla="*/ 284 w 292"/>
                  <a:gd name="T3" fmla="*/ 20 h 20"/>
                  <a:gd name="T4" fmla="*/ 14 w 292"/>
                  <a:gd name="T5" fmla="*/ 20 h 20"/>
                  <a:gd name="T6" fmla="*/ 0 w 292"/>
                  <a:gd name="T7" fmla="*/ 10 h 20"/>
                  <a:gd name="T8" fmla="*/ 0 w 292"/>
                  <a:gd name="T9" fmla="*/ 7 h 20"/>
                  <a:gd name="T10" fmla="*/ 14 w 292"/>
                  <a:gd name="T11" fmla="*/ 0 h 20"/>
                  <a:gd name="T12" fmla="*/ 284 w 292"/>
                  <a:gd name="T13" fmla="*/ 0 h 20"/>
                  <a:gd name="T14" fmla="*/ 292 w 292"/>
                  <a:gd name="T15" fmla="*/ 7 h 20"/>
                  <a:gd name="T16" fmla="*/ 292 w 292"/>
                  <a:gd name="T17" fmla="*/ 1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2" h="20">
                    <a:moveTo>
                      <a:pt x="292" y="10"/>
                    </a:moveTo>
                    <a:cubicBezTo>
                      <a:pt x="292" y="15"/>
                      <a:pt x="289" y="20"/>
                      <a:pt x="284" y="20"/>
                    </a:cubicBezTo>
                    <a:cubicBezTo>
                      <a:pt x="14" y="20"/>
                      <a:pt x="14" y="20"/>
                      <a:pt x="14" y="20"/>
                    </a:cubicBezTo>
                    <a:cubicBezTo>
                      <a:pt x="8" y="20"/>
                      <a:pt x="0" y="15"/>
                      <a:pt x="0" y="10"/>
                    </a:cubicBezTo>
                    <a:cubicBezTo>
                      <a:pt x="0" y="7"/>
                      <a:pt x="0" y="7"/>
                      <a:pt x="0" y="7"/>
                    </a:cubicBezTo>
                    <a:cubicBezTo>
                      <a:pt x="0" y="2"/>
                      <a:pt x="8" y="0"/>
                      <a:pt x="14" y="0"/>
                    </a:cubicBezTo>
                    <a:cubicBezTo>
                      <a:pt x="284" y="0"/>
                      <a:pt x="284" y="0"/>
                      <a:pt x="284" y="0"/>
                    </a:cubicBezTo>
                    <a:cubicBezTo>
                      <a:pt x="289" y="0"/>
                      <a:pt x="292" y="2"/>
                      <a:pt x="292" y="7"/>
                    </a:cubicBezTo>
                    <a:lnTo>
                      <a:pt x="292" y="10"/>
                    </a:lnTo>
                    <a:close/>
                  </a:path>
                </a:pathLst>
              </a:custGeom>
              <a:solidFill>
                <a:schemeClr val="tx1">
                  <a:lumMod val="60000"/>
                  <a:lumOff val="40000"/>
                </a:schemeClr>
              </a:solidFill>
              <a:ln>
                <a:noFill/>
              </a:ln>
            </p:spPr>
            <p:txBody>
              <a:bodyPr anchor="ctr"/>
              <a:lstStyle/>
              <a:p>
                <a:pPr algn="ctr"/>
                <a:endParaRPr/>
              </a:p>
            </p:txBody>
          </p:sp>
          <p:sp>
            <p:nvSpPr>
              <p:cNvPr id="71" name="ïśľîḋê">
                <a:extLst>
                  <a:ext uri="{FF2B5EF4-FFF2-40B4-BE49-F238E27FC236}">
                    <a16:creationId xmlns:a16="http://schemas.microsoft.com/office/drawing/2014/main" id="{B079C699-00D4-6647-2548-350A30930CC4}"/>
                  </a:ext>
                </a:extLst>
              </p:cNvPr>
              <p:cNvSpPr/>
              <p:nvPr/>
            </p:nvSpPr>
            <p:spPr bwMode="auto">
              <a:xfrm>
                <a:off x="5924406" y="2912873"/>
                <a:ext cx="642740" cy="53071"/>
              </a:xfrm>
              <a:custGeom>
                <a:avLst/>
                <a:gdLst>
                  <a:gd name="T0" fmla="*/ 292 w 292"/>
                  <a:gd name="T1" fmla="*/ 14 h 24"/>
                  <a:gd name="T2" fmla="*/ 284 w 292"/>
                  <a:gd name="T3" fmla="*/ 24 h 24"/>
                  <a:gd name="T4" fmla="*/ 14 w 292"/>
                  <a:gd name="T5" fmla="*/ 24 h 24"/>
                  <a:gd name="T6" fmla="*/ 0 w 292"/>
                  <a:gd name="T7" fmla="*/ 14 h 24"/>
                  <a:gd name="T8" fmla="*/ 0 w 292"/>
                  <a:gd name="T9" fmla="*/ 10 h 24"/>
                  <a:gd name="T10" fmla="*/ 14 w 292"/>
                  <a:gd name="T11" fmla="*/ 0 h 24"/>
                  <a:gd name="T12" fmla="*/ 284 w 292"/>
                  <a:gd name="T13" fmla="*/ 0 h 24"/>
                  <a:gd name="T14" fmla="*/ 292 w 292"/>
                  <a:gd name="T15" fmla="*/ 10 h 24"/>
                  <a:gd name="T16" fmla="*/ 292 w 292"/>
                  <a:gd name="T17"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2" h="24">
                    <a:moveTo>
                      <a:pt x="292" y="14"/>
                    </a:moveTo>
                    <a:cubicBezTo>
                      <a:pt x="292" y="18"/>
                      <a:pt x="289" y="24"/>
                      <a:pt x="284" y="24"/>
                    </a:cubicBezTo>
                    <a:cubicBezTo>
                      <a:pt x="14" y="24"/>
                      <a:pt x="14" y="24"/>
                      <a:pt x="14" y="24"/>
                    </a:cubicBezTo>
                    <a:cubicBezTo>
                      <a:pt x="8" y="24"/>
                      <a:pt x="0" y="18"/>
                      <a:pt x="0" y="14"/>
                    </a:cubicBezTo>
                    <a:cubicBezTo>
                      <a:pt x="0" y="10"/>
                      <a:pt x="0" y="10"/>
                      <a:pt x="0" y="10"/>
                    </a:cubicBezTo>
                    <a:cubicBezTo>
                      <a:pt x="0" y="5"/>
                      <a:pt x="8" y="0"/>
                      <a:pt x="14" y="0"/>
                    </a:cubicBezTo>
                    <a:cubicBezTo>
                      <a:pt x="284" y="0"/>
                      <a:pt x="284" y="0"/>
                      <a:pt x="284" y="0"/>
                    </a:cubicBezTo>
                    <a:cubicBezTo>
                      <a:pt x="289" y="0"/>
                      <a:pt x="292" y="5"/>
                      <a:pt x="292" y="10"/>
                    </a:cubicBezTo>
                    <a:lnTo>
                      <a:pt x="292" y="14"/>
                    </a:lnTo>
                    <a:close/>
                  </a:path>
                </a:pathLst>
              </a:custGeom>
              <a:solidFill>
                <a:schemeClr val="tx1">
                  <a:lumMod val="60000"/>
                  <a:lumOff val="40000"/>
                </a:schemeClr>
              </a:solidFill>
              <a:ln>
                <a:noFill/>
              </a:ln>
            </p:spPr>
            <p:txBody>
              <a:bodyPr anchor="ctr"/>
              <a:lstStyle/>
              <a:p>
                <a:pPr algn="ctr"/>
                <a:endParaRPr/>
              </a:p>
            </p:txBody>
          </p:sp>
          <p:sp>
            <p:nvSpPr>
              <p:cNvPr id="72" name="i$1iḓé">
                <a:extLst>
                  <a:ext uri="{FF2B5EF4-FFF2-40B4-BE49-F238E27FC236}">
                    <a16:creationId xmlns:a16="http://schemas.microsoft.com/office/drawing/2014/main" id="{88532B32-B2B2-4AAA-DA83-821722C3C14A}"/>
                  </a:ext>
                </a:extLst>
              </p:cNvPr>
              <p:cNvSpPr/>
              <p:nvPr/>
            </p:nvSpPr>
            <p:spPr bwMode="auto">
              <a:xfrm>
                <a:off x="5924406" y="2991889"/>
                <a:ext cx="352622" cy="44815"/>
              </a:xfrm>
              <a:custGeom>
                <a:avLst/>
                <a:gdLst>
                  <a:gd name="T0" fmla="*/ 160 w 160"/>
                  <a:gd name="T1" fmla="*/ 13 h 20"/>
                  <a:gd name="T2" fmla="*/ 151 w 160"/>
                  <a:gd name="T3" fmla="*/ 20 h 20"/>
                  <a:gd name="T4" fmla="*/ 14 w 160"/>
                  <a:gd name="T5" fmla="*/ 20 h 20"/>
                  <a:gd name="T6" fmla="*/ 0 w 160"/>
                  <a:gd name="T7" fmla="*/ 13 h 20"/>
                  <a:gd name="T8" fmla="*/ 0 w 160"/>
                  <a:gd name="T9" fmla="*/ 9 h 20"/>
                  <a:gd name="T10" fmla="*/ 14 w 160"/>
                  <a:gd name="T11" fmla="*/ 0 h 20"/>
                  <a:gd name="T12" fmla="*/ 151 w 160"/>
                  <a:gd name="T13" fmla="*/ 0 h 20"/>
                  <a:gd name="T14" fmla="*/ 160 w 160"/>
                  <a:gd name="T15" fmla="*/ 9 h 20"/>
                  <a:gd name="T16" fmla="*/ 160 w 160"/>
                  <a:gd name="T17" fmla="*/ 13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20">
                    <a:moveTo>
                      <a:pt x="160" y="13"/>
                    </a:moveTo>
                    <a:cubicBezTo>
                      <a:pt x="160" y="18"/>
                      <a:pt x="157" y="20"/>
                      <a:pt x="151" y="20"/>
                    </a:cubicBezTo>
                    <a:cubicBezTo>
                      <a:pt x="14" y="20"/>
                      <a:pt x="14" y="20"/>
                      <a:pt x="14" y="20"/>
                    </a:cubicBezTo>
                    <a:cubicBezTo>
                      <a:pt x="8" y="20"/>
                      <a:pt x="0" y="18"/>
                      <a:pt x="0" y="13"/>
                    </a:cubicBezTo>
                    <a:cubicBezTo>
                      <a:pt x="0" y="9"/>
                      <a:pt x="0" y="9"/>
                      <a:pt x="0" y="9"/>
                    </a:cubicBezTo>
                    <a:cubicBezTo>
                      <a:pt x="0" y="4"/>
                      <a:pt x="8" y="0"/>
                      <a:pt x="14" y="0"/>
                    </a:cubicBezTo>
                    <a:cubicBezTo>
                      <a:pt x="151" y="0"/>
                      <a:pt x="151" y="0"/>
                      <a:pt x="151" y="0"/>
                    </a:cubicBezTo>
                    <a:cubicBezTo>
                      <a:pt x="157" y="0"/>
                      <a:pt x="160" y="4"/>
                      <a:pt x="160" y="9"/>
                    </a:cubicBezTo>
                    <a:lnTo>
                      <a:pt x="160" y="13"/>
                    </a:lnTo>
                    <a:close/>
                  </a:path>
                </a:pathLst>
              </a:custGeom>
              <a:solidFill>
                <a:schemeClr val="tx1">
                  <a:lumMod val="60000"/>
                  <a:lumOff val="40000"/>
                </a:schemeClr>
              </a:solidFill>
              <a:ln>
                <a:noFill/>
              </a:ln>
            </p:spPr>
            <p:txBody>
              <a:bodyPr anchor="ctr"/>
              <a:lstStyle/>
              <a:p>
                <a:pPr algn="ctr"/>
                <a:endParaRPr/>
              </a:p>
            </p:txBody>
          </p:sp>
          <p:sp>
            <p:nvSpPr>
              <p:cNvPr id="73" name="îśļíḓé">
                <a:extLst>
                  <a:ext uri="{FF2B5EF4-FFF2-40B4-BE49-F238E27FC236}">
                    <a16:creationId xmlns:a16="http://schemas.microsoft.com/office/drawing/2014/main" id="{D6CBE3A2-3CE3-467E-64ED-31FA12718CDF}"/>
                  </a:ext>
                </a:extLst>
              </p:cNvPr>
              <p:cNvSpPr/>
              <p:nvPr/>
            </p:nvSpPr>
            <p:spPr bwMode="auto">
              <a:xfrm>
                <a:off x="6663853" y="2684081"/>
                <a:ext cx="626229" cy="43636"/>
              </a:xfrm>
              <a:custGeom>
                <a:avLst/>
                <a:gdLst>
                  <a:gd name="T0" fmla="*/ 284 w 285"/>
                  <a:gd name="T1" fmla="*/ 12 h 20"/>
                  <a:gd name="T2" fmla="*/ 279 w 285"/>
                  <a:gd name="T3" fmla="*/ 20 h 20"/>
                  <a:gd name="T4" fmla="*/ 9 w 285"/>
                  <a:gd name="T5" fmla="*/ 20 h 20"/>
                  <a:gd name="T6" fmla="*/ 0 w 285"/>
                  <a:gd name="T7" fmla="*/ 12 h 20"/>
                  <a:gd name="T8" fmla="*/ 0 w 285"/>
                  <a:gd name="T9" fmla="*/ 8 h 20"/>
                  <a:gd name="T10" fmla="*/ 9 w 285"/>
                  <a:gd name="T11" fmla="*/ 0 h 20"/>
                  <a:gd name="T12" fmla="*/ 279 w 285"/>
                  <a:gd name="T13" fmla="*/ 0 h 20"/>
                  <a:gd name="T14" fmla="*/ 284 w 285"/>
                  <a:gd name="T15" fmla="*/ 8 h 20"/>
                  <a:gd name="T16" fmla="*/ 284 w 285"/>
                  <a:gd name="T17" fmla="*/ 1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5" h="20">
                    <a:moveTo>
                      <a:pt x="284" y="12"/>
                    </a:moveTo>
                    <a:cubicBezTo>
                      <a:pt x="284" y="17"/>
                      <a:pt x="285" y="20"/>
                      <a:pt x="279" y="20"/>
                    </a:cubicBezTo>
                    <a:cubicBezTo>
                      <a:pt x="9" y="20"/>
                      <a:pt x="9" y="20"/>
                      <a:pt x="9" y="20"/>
                    </a:cubicBezTo>
                    <a:cubicBezTo>
                      <a:pt x="4" y="20"/>
                      <a:pt x="0" y="17"/>
                      <a:pt x="0" y="12"/>
                    </a:cubicBezTo>
                    <a:cubicBezTo>
                      <a:pt x="0" y="8"/>
                      <a:pt x="0" y="8"/>
                      <a:pt x="0" y="8"/>
                    </a:cubicBezTo>
                    <a:cubicBezTo>
                      <a:pt x="0" y="4"/>
                      <a:pt x="4" y="0"/>
                      <a:pt x="9" y="0"/>
                    </a:cubicBezTo>
                    <a:cubicBezTo>
                      <a:pt x="279" y="0"/>
                      <a:pt x="279" y="0"/>
                      <a:pt x="279" y="0"/>
                    </a:cubicBezTo>
                    <a:cubicBezTo>
                      <a:pt x="285" y="0"/>
                      <a:pt x="284" y="4"/>
                      <a:pt x="284" y="8"/>
                    </a:cubicBezTo>
                    <a:lnTo>
                      <a:pt x="284" y="12"/>
                    </a:lnTo>
                    <a:close/>
                  </a:path>
                </a:pathLst>
              </a:custGeom>
              <a:solidFill>
                <a:schemeClr val="tx1">
                  <a:lumMod val="60000"/>
                  <a:lumOff val="40000"/>
                </a:schemeClr>
              </a:solidFill>
              <a:ln>
                <a:noFill/>
              </a:ln>
            </p:spPr>
            <p:txBody>
              <a:bodyPr anchor="ctr"/>
              <a:lstStyle/>
              <a:p>
                <a:pPr algn="ctr"/>
                <a:endParaRPr/>
              </a:p>
            </p:txBody>
          </p:sp>
          <p:sp>
            <p:nvSpPr>
              <p:cNvPr id="74" name="iṩḷîḍê">
                <a:extLst>
                  <a:ext uri="{FF2B5EF4-FFF2-40B4-BE49-F238E27FC236}">
                    <a16:creationId xmlns:a16="http://schemas.microsoft.com/office/drawing/2014/main" id="{25CF5812-AD1C-9C83-608E-BB904868A8BB}"/>
                  </a:ext>
                </a:extLst>
              </p:cNvPr>
              <p:cNvSpPr/>
              <p:nvPr/>
            </p:nvSpPr>
            <p:spPr bwMode="auto">
              <a:xfrm>
                <a:off x="6663853" y="2763097"/>
                <a:ext cx="626229" cy="44815"/>
              </a:xfrm>
              <a:custGeom>
                <a:avLst/>
                <a:gdLst>
                  <a:gd name="T0" fmla="*/ 284 w 285"/>
                  <a:gd name="T1" fmla="*/ 11 h 20"/>
                  <a:gd name="T2" fmla="*/ 279 w 285"/>
                  <a:gd name="T3" fmla="*/ 20 h 20"/>
                  <a:gd name="T4" fmla="*/ 9 w 285"/>
                  <a:gd name="T5" fmla="*/ 20 h 20"/>
                  <a:gd name="T6" fmla="*/ 0 w 285"/>
                  <a:gd name="T7" fmla="*/ 11 h 20"/>
                  <a:gd name="T8" fmla="*/ 0 w 285"/>
                  <a:gd name="T9" fmla="*/ 8 h 20"/>
                  <a:gd name="T10" fmla="*/ 9 w 285"/>
                  <a:gd name="T11" fmla="*/ 0 h 20"/>
                  <a:gd name="T12" fmla="*/ 279 w 285"/>
                  <a:gd name="T13" fmla="*/ 0 h 20"/>
                  <a:gd name="T14" fmla="*/ 284 w 285"/>
                  <a:gd name="T15" fmla="*/ 8 h 20"/>
                  <a:gd name="T16" fmla="*/ 284 w 285"/>
                  <a:gd name="T17" fmla="*/ 11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5" h="20">
                    <a:moveTo>
                      <a:pt x="284" y="11"/>
                    </a:moveTo>
                    <a:cubicBezTo>
                      <a:pt x="284" y="16"/>
                      <a:pt x="285" y="20"/>
                      <a:pt x="279" y="20"/>
                    </a:cubicBezTo>
                    <a:cubicBezTo>
                      <a:pt x="9" y="20"/>
                      <a:pt x="9" y="20"/>
                      <a:pt x="9" y="20"/>
                    </a:cubicBezTo>
                    <a:cubicBezTo>
                      <a:pt x="4" y="20"/>
                      <a:pt x="0" y="16"/>
                      <a:pt x="0" y="11"/>
                    </a:cubicBezTo>
                    <a:cubicBezTo>
                      <a:pt x="0" y="8"/>
                      <a:pt x="0" y="8"/>
                      <a:pt x="0" y="8"/>
                    </a:cubicBezTo>
                    <a:cubicBezTo>
                      <a:pt x="0" y="3"/>
                      <a:pt x="4" y="0"/>
                      <a:pt x="9" y="0"/>
                    </a:cubicBezTo>
                    <a:cubicBezTo>
                      <a:pt x="279" y="0"/>
                      <a:pt x="279" y="0"/>
                      <a:pt x="279" y="0"/>
                    </a:cubicBezTo>
                    <a:cubicBezTo>
                      <a:pt x="285" y="0"/>
                      <a:pt x="284" y="3"/>
                      <a:pt x="284" y="8"/>
                    </a:cubicBezTo>
                    <a:lnTo>
                      <a:pt x="284" y="11"/>
                    </a:lnTo>
                    <a:close/>
                  </a:path>
                </a:pathLst>
              </a:custGeom>
              <a:solidFill>
                <a:schemeClr val="tx1">
                  <a:lumMod val="60000"/>
                  <a:lumOff val="40000"/>
                </a:schemeClr>
              </a:solidFill>
              <a:ln>
                <a:noFill/>
              </a:ln>
            </p:spPr>
            <p:txBody>
              <a:bodyPr anchor="ctr"/>
              <a:lstStyle/>
              <a:p>
                <a:pPr algn="ctr"/>
                <a:endParaRPr/>
              </a:p>
            </p:txBody>
          </p:sp>
          <p:sp>
            <p:nvSpPr>
              <p:cNvPr id="75" name="íśḻîḋé">
                <a:extLst>
                  <a:ext uri="{FF2B5EF4-FFF2-40B4-BE49-F238E27FC236}">
                    <a16:creationId xmlns:a16="http://schemas.microsoft.com/office/drawing/2014/main" id="{A3348E8E-E52E-5209-1F5E-59D303522B5D}"/>
                  </a:ext>
                </a:extLst>
              </p:cNvPr>
              <p:cNvSpPr/>
              <p:nvPr/>
            </p:nvSpPr>
            <p:spPr bwMode="auto">
              <a:xfrm>
                <a:off x="6663853" y="2842113"/>
                <a:ext cx="626229" cy="44815"/>
              </a:xfrm>
              <a:custGeom>
                <a:avLst/>
                <a:gdLst>
                  <a:gd name="T0" fmla="*/ 284 w 285"/>
                  <a:gd name="T1" fmla="*/ 10 h 20"/>
                  <a:gd name="T2" fmla="*/ 279 w 285"/>
                  <a:gd name="T3" fmla="*/ 20 h 20"/>
                  <a:gd name="T4" fmla="*/ 9 w 285"/>
                  <a:gd name="T5" fmla="*/ 20 h 20"/>
                  <a:gd name="T6" fmla="*/ 0 w 285"/>
                  <a:gd name="T7" fmla="*/ 10 h 20"/>
                  <a:gd name="T8" fmla="*/ 0 w 285"/>
                  <a:gd name="T9" fmla="*/ 7 h 20"/>
                  <a:gd name="T10" fmla="*/ 9 w 285"/>
                  <a:gd name="T11" fmla="*/ 0 h 20"/>
                  <a:gd name="T12" fmla="*/ 279 w 285"/>
                  <a:gd name="T13" fmla="*/ 0 h 20"/>
                  <a:gd name="T14" fmla="*/ 284 w 285"/>
                  <a:gd name="T15" fmla="*/ 7 h 20"/>
                  <a:gd name="T16" fmla="*/ 284 w 285"/>
                  <a:gd name="T17" fmla="*/ 1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5" h="20">
                    <a:moveTo>
                      <a:pt x="284" y="10"/>
                    </a:moveTo>
                    <a:cubicBezTo>
                      <a:pt x="284" y="15"/>
                      <a:pt x="285" y="20"/>
                      <a:pt x="279" y="20"/>
                    </a:cubicBezTo>
                    <a:cubicBezTo>
                      <a:pt x="9" y="20"/>
                      <a:pt x="9" y="20"/>
                      <a:pt x="9" y="20"/>
                    </a:cubicBezTo>
                    <a:cubicBezTo>
                      <a:pt x="4" y="20"/>
                      <a:pt x="0" y="15"/>
                      <a:pt x="0" y="10"/>
                    </a:cubicBezTo>
                    <a:cubicBezTo>
                      <a:pt x="0" y="7"/>
                      <a:pt x="0" y="7"/>
                      <a:pt x="0" y="7"/>
                    </a:cubicBezTo>
                    <a:cubicBezTo>
                      <a:pt x="0" y="2"/>
                      <a:pt x="4" y="0"/>
                      <a:pt x="9" y="0"/>
                    </a:cubicBezTo>
                    <a:cubicBezTo>
                      <a:pt x="279" y="0"/>
                      <a:pt x="279" y="0"/>
                      <a:pt x="279" y="0"/>
                    </a:cubicBezTo>
                    <a:cubicBezTo>
                      <a:pt x="285" y="0"/>
                      <a:pt x="284" y="2"/>
                      <a:pt x="284" y="7"/>
                    </a:cubicBezTo>
                    <a:lnTo>
                      <a:pt x="284" y="10"/>
                    </a:lnTo>
                    <a:close/>
                  </a:path>
                </a:pathLst>
              </a:custGeom>
              <a:solidFill>
                <a:schemeClr val="tx1">
                  <a:lumMod val="60000"/>
                  <a:lumOff val="40000"/>
                </a:schemeClr>
              </a:solidFill>
              <a:ln>
                <a:noFill/>
              </a:ln>
            </p:spPr>
            <p:txBody>
              <a:bodyPr anchor="ctr"/>
              <a:lstStyle/>
              <a:p>
                <a:pPr algn="ctr"/>
                <a:endParaRPr/>
              </a:p>
            </p:txBody>
          </p:sp>
          <p:sp>
            <p:nvSpPr>
              <p:cNvPr id="76" name="îşľïdé">
                <a:extLst>
                  <a:ext uri="{FF2B5EF4-FFF2-40B4-BE49-F238E27FC236}">
                    <a16:creationId xmlns:a16="http://schemas.microsoft.com/office/drawing/2014/main" id="{B4CE5E99-94FB-AFA2-79C3-5A79ED1157D8}"/>
                  </a:ext>
                </a:extLst>
              </p:cNvPr>
              <p:cNvSpPr/>
              <p:nvPr/>
            </p:nvSpPr>
            <p:spPr bwMode="auto">
              <a:xfrm>
                <a:off x="6663853" y="2912873"/>
                <a:ext cx="626229" cy="53071"/>
              </a:xfrm>
              <a:custGeom>
                <a:avLst/>
                <a:gdLst>
                  <a:gd name="T0" fmla="*/ 284 w 285"/>
                  <a:gd name="T1" fmla="*/ 14 h 24"/>
                  <a:gd name="T2" fmla="*/ 279 w 285"/>
                  <a:gd name="T3" fmla="*/ 24 h 24"/>
                  <a:gd name="T4" fmla="*/ 9 w 285"/>
                  <a:gd name="T5" fmla="*/ 24 h 24"/>
                  <a:gd name="T6" fmla="*/ 0 w 285"/>
                  <a:gd name="T7" fmla="*/ 14 h 24"/>
                  <a:gd name="T8" fmla="*/ 0 w 285"/>
                  <a:gd name="T9" fmla="*/ 10 h 24"/>
                  <a:gd name="T10" fmla="*/ 9 w 285"/>
                  <a:gd name="T11" fmla="*/ 0 h 24"/>
                  <a:gd name="T12" fmla="*/ 279 w 285"/>
                  <a:gd name="T13" fmla="*/ 0 h 24"/>
                  <a:gd name="T14" fmla="*/ 284 w 285"/>
                  <a:gd name="T15" fmla="*/ 10 h 24"/>
                  <a:gd name="T16" fmla="*/ 284 w 285"/>
                  <a:gd name="T17"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5" h="24">
                    <a:moveTo>
                      <a:pt x="284" y="14"/>
                    </a:moveTo>
                    <a:cubicBezTo>
                      <a:pt x="284" y="18"/>
                      <a:pt x="285" y="24"/>
                      <a:pt x="279" y="24"/>
                    </a:cubicBezTo>
                    <a:cubicBezTo>
                      <a:pt x="9" y="24"/>
                      <a:pt x="9" y="24"/>
                      <a:pt x="9" y="24"/>
                    </a:cubicBezTo>
                    <a:cubicBezTo>
                      <a:pt x="4" y="24"/>
                      <a:pt x="0" y="18"/>
                      <a:pt x="0" y="14"/>
                    </a:cubicBezTo>
                    <a:cubicBezTo>
                      <a:pt x="0" y="10"/>
                      <a:pt x="0" y="10"/>
                      <a:pt x="0" y="10"/>
                    </a:cubicBezTo>
                    <a:cubicBezTo>
                      <a:pt x="0" y="5"/>
                      <a:pt x="4" y="0"/>
                      <a:pt x="9" y="0"/>
                    </a:cubicBezTo>
                    <a:cubicBezTo>
                      <a:pt x="279" y="0"/>
                      <a:pt x="279" y="0"/>
                      <a:pt x="279" y="0"/>
                    </a:cubicBezTo>
                    <a:cubicBezTo>
                      <a:pt x="285" y="0"/>
                      <a:pt x="284" y="5"/>
                      <a:pt x="284" y="10"/>
                    </a:cubicBezTo>
                    <a:lnTo>
                      <a:pt x="284" y="14"/>
                    </a:lnTo>
                    <a:close/>
                  </a:path>
                </a:pathLst>
              </a:custGeom>
              <a:solidFill>
                <a:schemeClr val="tx1">
                  <a:lumMod val="60000"/>
                  <a:lumOff val="40000"/>
                </a:schemeClr>
              </a:solidFill>
              <a:ln>
                <a:noFill/>
              </a:ln>
            </p:spPr>
            <p:txBody>
              <a:bodyPr anchor="ctr"/>
              <a:lstStyle/>
              <a:p>
                <a:pPr algn="ctr"/>
                <a:endParaRPr/>
              </a:p>
            </p:txBody>
          </p:sp>
          <p:sp>
            <p:nvSpPr>
              <p:cNvPr id="77" name="işľïḑé">
                <a:extLst>
                  <a:ext uri="{FF2B5EF4-FFF2-40B4-BE49-F238E27FC236}">
                    <a16:creationId xmlns:a16="http://schemas.microsoft.com/office/drawing/2014/main" id="{A166446C-9C07-109B-F83F-B299B28CF4A2}"/>
                  </a:ext>
                </a:extLst>
              </p:cNvPr>
              <p:cNvSpPr/>
              <p:nvPr/>
            </p:nvSpPr>
            <p:spPr bwMode="auto">
              <a:xfrm>
                <a:off x="6663853" y="2991889"/>
                <a:ext cx="333753" cy="44815"/>
              </a:xfrm>
              <a:custGeom>
                <a:avLst/>
                <a:gdLst>
                  <a:gd name="T0" fmla="*/ 152 w 152"/>
                  <a:gd name="T1" fmla="*/ 13 h 20"/>
                  <a:gd name="T2" fmla="*/ 147 w 152"/>
                  <a:gd name="T3" fmla="*/ 20 h 20"/>
                  <a:gd name="T4" fmla="*/ 9 w 152"/>
                  <a:gd name="T5" fmla="*/ 20 h 20"/>
                  <a:gd name="T6" fmla="*/ 0 w 152"/>
                  <a:gd name="T7" fmla="*/ 13 h 20"/>
                  <a:gd name="T8" fmla="*/ 0 w 152"/>
                  <a:gd name="T9" fmla="*/ 9 h 20"/>
                  <a:gd name="T10" fmla="*/ 9 w 152"/>
                  <a:gd name="T11" fmla="*/ 0 h 20"/>
                  <a:gd name="T12" fmla="*/ 147 w 152"/>
                  <a:gd name="T13" fmla="*/ 0 h 20"/>
                  <a:gd name="T14" fmla="*/ 152 w 152"/>
                  <a:gd name="T15" fmla="*/ 9 h 20"/>
                  <a:gd name="T16" fmla="*/ 152 w 152"/>
                  <a:gd name="T17" fmla="*/ 13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2" h="20">
                    <a:moveTo>
                      <a:pt x="152" y="13"/>
                    </a:moveTo>
                    <a:cubicBezTo>
                      <a:pt x="152" y="18"/>
                      <a:pt x="152" y="20"/>
                      <a:pt x="147" y="20"/>
                    </a:cubicBezTo>
                    <a:cubicBezTo>
                      <a:pt x="9" y="20"/>
                      <a:pt x="9" y="20"/>
                      <a:pt x="9" y="20"/>
                    </a:cubicBezTo>
                    <a:cubicBezTo>
                      <a:pt x="4" y="20"/>
                      <a:pt x="0" y="18"/>
                      <a:pt x="0" y="13"/>
                    </a:cubicBezTo>
                    <a:cubicBezTo>
                      <a:pt x="0" y="9"/>
                      <a:pt x="0" y="9"/>
                      <a:pt x="0" y="9"/>
                    </a:cubicBezTo>
                    <a:cubicBezTo>
                      <a:pt x="0" y="4"/>
                      <a:pt x="4" y="0"/>
                      <a:pt x="9" y="0"/>
                    </a:cubicBezTo>
                    <a:cubicBezTo>
                      <a:pt x="147" y="0"/>
                      <a:pt x="147" y="0"/>
                      <a:pt x="147" y="0"/>
                    </a:cubicBezTo>
                    <a:cubicBezTo>
                      <a:pt x="152" y="0"/>
                      <a:pt x="152" y="4"/>
                      <a:pt x="152" y="9"/>
                    </a:cubicBezTo>
                    <a:lnTo>
                      <a:pt x="152" y="13"/>
                    </a:lnTo>
                    <a:close/>
                  </a:path>
                </a:pathLst>
              </a:custGeom>
              <a:solidFill>
                <a:schemeClr val="tx1">
                  <a:lumMod val="60000"/>
                  <a:lumOff val="40000"/>
                </a:schemeClr>
              </a:solidFill>
              <a:ln>
                <a:noFill/>
              </a:ln>
            </p:spPr>
            <p:txBody>
              <a:bodyPr anchor="ctr"/>
              <a:lstStyle/>
              <a:p>
                <a:pPr algn="ctr"/>
                <a:endParaRPr/>
              </a:p>
            </p:txBody>
          </p:sp>
          <p:sp>
            <p:nvSpPr>
              <p:cNvPr id="78" name="íṥḻîďê">
                <a:extLst>
                  <a:ext uri="{FF2B5EF4-FFF2-40B4-BE49-F238E27FC236}">
                    <a16:creationId xmlns:a16="http://schemas.microsoft.com/office/drawing/2014/main" id="{0721FCF1-5E17-2399-6772-1DB609D5505D}"/>
                  </a:ext>
                </a:extLst>
              </p:cNvPr>
              <p:cNvSpPr/>
              <p:nvPr/>
            </p:nvSpPr>
            <p:spPr bwMode="auto">
              <a:xfrm>
                <a:off x="5220340" y="2684081"/>
                <a:ext cx="633305" cy="43636"/>
              </a:xfrm>
              <a:custGeom>
                <a:avLst/>
                <a:gdLst>
                  <a:gd name="T0" fmla="*/ 288 w 288"/>
                  <a:gd name="T1" fmla="*/ 12 h 20"/>
                  <a:gd name="T2" fmla="*/ 280 w 288"/>
                  <a:gd name="T3" fmla="*/ 20 h 20"/>
                  <a:gd name="T4" fmla="*/ 11 w 288"/>
                  <a:gd name="T5" fmla="*/ 20 h 20"/>
                  <a:gd name="T6" fmla="*/ 0 w 288"/>
                  <a:gd name="T7" fmla="*/ 12 h 20"/>
                  <a:gd name="T8" fmla="*/ 0 w 288"/>
                  <a:gd name="T9" fmla="*/ 8 h 20"/>
                  <a:gd name="T10" fmla="*/ 11 w 288"/>
                  <a:gd name="T11" fmla="*/ 0 h 20"/>
                  <a:gd name="T12" fmla="*/ 280 w 288"/>
                  <a:gd name="T13" fmla="*/ 0 h 20"/>
                  <a:gd name="T14" fmla="*/ 288 w 288"/>
                  <a:gd name="T15" fmla="*/ 8 h 20"/>
                  <a:gd name="T16" fmla="*/ 288 w 288"/>
                  <a:gd name="T17" fmla="*/ 1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8" h="20">
                    <a:moveTo>
                      <a:pt x="288" y="12"/>
                    </a:moveTo>
                    <a:cubicBezTo>
                      <a:pt x="288" y="17"/>
                      <a:pt x="286" y="20"/>
                      <a:pt x="280" y="20"/>
                    </a:cubicBezTo>
                    <a:cubicBezTo>
                      <a:pt x="11" y="20"/>
                      <a:pt x="11" y="20"/>
                      <a:pt x="11" y="20"/>
                    </a:cubicBezTo>
                    <a:cubicBezTo>
                      <a:pt x="5" y="20"/>
                      <a:pt x="0" y="17"/>
                      <a:pt x="0" y="12"/>
                    </a:cubicBezTo>
                    <a:cubicBezTo>
                      <a:pt x="0" y="8"/>
                      <a:pt x="0" y="8"/>
                      <a:pt x="0" y="8"/>
                    </a:cubicBezTo>
                    <a:cubicBezTo>
                      <a:pt x="0" y="4"/>
                      <a:pt x="5" y="0"/>
                      <a:pt x="11" y="0"/>
                    </a:cubicBezTo>
                    <a:cubicBezTo>
                      <a:pt x="280" y="0"/>
                      <a:pt x="280" y="0"/>
                      <a:pt x="280" y="0"/>
                    </a:cubicBezTo>
                    <a:cubicBezTo>
                      <a:pt x="286" y="0"/>
                      <a:pt x="288" y="4"/>
                      <a:pt x="288" y="8"/>
                    </a:cubicBezTo>
                    <a:lnTo>
                      <a:pt x="288" y="12"/>
                    </a:lnTo>
                    <a:close/>
                  </a:path>
                </a:pathLst>
              </a:custGeom>
              <a:solidFill>
                <a:schemeClr val="tx1">
                  <a:lumMod val="60000"/>
                  <a:lumOff val="40000"/>
                </a:schemeClr>
              </a:solidFill>
              <a:ln>
                <a:noFill/>
              </a:ln>
            </p:spPr>
            <p:txBody>
              <a:bodyPr anchor="ctr"/>
              <a:lstStyle/>
              <a:p>
                <a:pPr algn="ctr"/>
                <a:endParaRPr/>
              </a:p>
            </p:txBody>
          </p:sp>
          <p:sp>
            <p:nvSpPr>
              <p:cNvPr id="79" name="îšļïďe">
                <a:extLst>
                  <a:ext uri="{FF2B5EF4-FFF2-40B4-BE49-F238E27FC236}">
                    <a16:creationId xmlns:a16="http://schemas.microsoft.com/office/drawing/2014/main" id="{53B037DB-0A3C-3CA7-5709-D7EA5D83F4B0}"/>
                  </a:ext>
                </a:extLst>
              </p:cNvPr>
              <p:cNvSpPr/>
              <p:nvPr/>
            </p:nvSpPr>
            <p:spPr bwMode="auto">
              <a:xfrm>
                <a:off x="5220340" y="2763097"/>
                <a:ext cx="633305" cy="44815"/>
              </a:xfrm>
              <a:custGeom>
                <a:avLst/>
                <a:gdLst>
                  <a:gd name="T0" fmla="*/ 288 w 288"/>
                  <a:gd name="T1" fmla="*/ 11 h 20"/>
                  <a:gd name="T2" fmla="*/ 280 w 288"/>
                  <a:gd name="T3" fmla="*/ 20 h 20"/>
                  <a:gd name="T4" fmla="*/ 11 w 288"/>
                  <a:gd name="T5" fmla="*/ 20 h 20"/>
                  <a:gd name="T6" fmla="*/ 0 w 288"/>
                  <a:gd name="T7" fmla="*/ 11 h 20"/>
                  <a:gd name="T8" fmla="*/ 0 w 288"/>
                  <a:gd name="T9" fmla="*/ 8 h 20"/>
                  <a:gd name="T10" fmla="*/ 11 w 288"/>
                  <a:gd name="T11" fmla="*/ 0 h 20"/>
                  <a:gd name="T12" fmla="*/ 280 w 288"/>
                  <a:gd name="T13" fmla="*/ 0 h 20"/>
                  <a:gd name="T14" fmla="*/ 288 w 288"/>
                  <a:gd name="T15" fmla="*/ 8 h 20"/>
                  <a:gd name="T16" fmla="*/ 288 w 288"/>
                  <a:gd name="T17" fmla="*/ 11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8" h="20">
                    <a:moveTo>
                      <a:pt x="288" y="11"/>
                    </a:moveTo>
                    <a:cubicBezTo>
                      <a:pt x="288" y="16"/>
                      <a:pt x="286" y="20"/>
                      <a:pt x="280" y="20"/>
                    </a:cubicBezTo>
                    <a:cubicBezTo>
                      <a:pt x="11" y="20"/>
                      <a:pt x="11" y="20"/>
                      <a:pt x="11" y="20"/>
                    </a:cubicBezTo>
                    <a:cubicBezTo>
                      <a:pt x="5" y="20"/>
                      <a:pt x="0" y="16"/>
                      <a:pt x="0" y="11"/>
                    </a:cubicBezTo>
                    <a:cubicBezTo>
                      <a:pt x="0" y="8"/>
                      <a:pt x="0" y="8"/>
                      <a:pt x="0" y="8"/>
                    </a:cubicBezTo>
                    <a:cubicBezTo>
                      <a:pt x="0" y="3"/>
                      <a:pt x="5" y="0"/>
                      <a:pt x="11" y="0"/>
                    </a:cubicBezTo>
                    <a:cubicBezTo>
                      <a:pt x="280" y="0"/>
                      <a:pt x="280" y="0"/>
                      <a:pt x="280" y="0"/>
                    </a:cubicBezTo>
                    <a:cubicBezTo>
                      <a:pt x="286" y="0"/>
                      <a:pt x="288" y="3"/>
                      <a:pt x="288" y="8"/>
                    </a:cubicBezTo>
                    <a:lnTo>
                      <a:pt x="288" y="11"/>
                    </a:lnTo>
                    <a:close/>
                  </a:path>
                </a:pathLst>
              </a:custGeom>
              <a:solidFill>
                <a:schemeClr val="tx1">
                  <a:lumMod val="60000"/>
                  <a:lumOff val="40000"/>
                </a:schemeClr>
              </a:solidFill>
              <a:ln>
                <a:noFill/>
              </a:ln>
            </p:spPr>
            <p:txBody>
              <a:bodyPr anchor="ctr"/>
              <a:lstStyle/>
              <a:p>
                <a:pPr algn="ctr"/>
                <a:endParaRPr/>
              </a:p>
            </p:txBody>
          </p:sp>
          <p:sp>
            <p:nvSpPr>
              <p:cNvPr id="80" name="iśḷíḋê">
                <a:extLst>
                  <a:ext uri="{FF2B5EF4-FFF2-40B4-BE49-F238E27FC236}">
                    <a16:creationId xmlns:a16="http://schemas.microsoft.com/office/drawing/2014/main" id="{507255DB-6F72-A680-96D0-588478A536F9}"/>
                  </a:ext>
                </a:extLst>
              </p:cNvPr>
              <p:cNvSpPr/>
              <p:nvPr/>
            </p:nvSpPr>
            <p:spPr bwMode="auto">
              <a:xfrm>
                <a:off x="5220340" y="2842113"/>
                <a:ext cx="633305" cy="44815"/>
              </a:xfrm>
              <a:custGeom>
                <a:avLst/>
                <a:gdLst>
                  <a:gd name="T0" fmla="*/ 288 w 288"/>
                  <a:gd name="T1" fmla="*/ 10 h 20"/>
                  <a:gd name="T2" fmla="*/ 280 w 288"/>
                  <a:gd name="T3" fmla="*/ 20 h 20"/>
                  <a:gd name="T4" fmla="*/ 11 w 288"/>
                  <a:gd name="T5" fmla="*/ 20 h 20"/>
                  <a:gd name="T6" fmla="*/ 0 w 288"/>
                  <a:gd name="T7" fmla="*/ 10 h 20"/>
                  <a:gd name="T8" fmla="*/ 0 w 288"/>
                  <a:gd name="T9" fmla="*/ 7 h 20"/>
                  <a:gd name="T10" fmla="*/ 11 w 288"/>
                  <a:gd name="T11" fmla="*/ 0 h 20"/>
                  <a:gd name="T12" fmla="*/ 280 w 288"/>
                  <a:gd name="T13" fmla="*/ 0 h 20"/>
                  <a:gd name="T14" fmla="*/ 288 w 288"/>
                  <a:gd name="T15" fmla="*/ 7 h 20"/>
                  <a:gd name="T16" fmla="*/ 288 w 288"/>
                  <a:gd name="T17" fmla="*/ 1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8" h="20">
                    <a:moveTo>
                      <a:pt x="288" y="10"/>
                    </a:moveTo>
                    <a:cubicBezTo>
                      <a:pt x="288" y="15"/>
                      <a:pt x="286" y="20"/>
                      <a:pt x="280" y="20"/>
                    </a:cubicBezTo>
                    <a:cubicBezTo>
                      <a:pt x="11" y="20"/>
                      <a:pt x="11" y="20"/>
                      <a:pt x="11" y="20"/>
                    </a:cubicBezTo>
                    <a:cubicBezTo>
                      <a:pt x="5" y="20"/>
                      <a:pt x="0" y="15"/>
                      <a:pt x="0" y="10"/>
                    </a:cubicBezTo>
                    <a:cubicBezTo>
                      <a:pt x="0" y="7"/>
                      <a:pt x="0" y="7"/>
                      <a:pt x="0" y="7"/>
                    </a:cubicBezTo>
                    <a:cubicBezTo>
                      <a:pt x="0" y="2"/>
                      <a:pt x="5" y="0"/>
                      <a:pt x="11" y="0"/>
                    </a:cubicBezTo>
                    <a:cubicBezTo>
                      <a:pt x="280" y="0"/>
                      <a:pt x="280" y="0"/>
                      <a:pt x="280" y="0"/>
                    </a:cubicBezTo>
                    <a:cubicBezTo>
                      <a:pt x="286" y="0"/>
                      <a:pt x="288" y="2"/>
                      <a:pt x="288" y="7"/>
                    </a:cubicBezTo>
                    <a:lnTo>
                      <a:pt x="288" y="10"/>
                    </a:lnTo>
                    <a:close/>
                  </a:path>
                </a:pathLst>
              </a:custGeom>
              <a:solidFill>
                <a:schemeClr val="tx1">
                  <a:lumMod val="60000"/>
                  <a:lumOff val="40000"/>
                </a:schemeClr>
              </a:solidFill>
              <a:ln>
                <a:noFill/>
              </a:ln>
            </p:spPr>
            <p:txBody>
              <a:bodyPr anchor="ctr"/>
              <a:lstStyle/>
              <a:p>
                <a:pPr algn="ctr"/>
                <a:endParaRPr/>
              </a:p>
            </p:txBody>
          </p:sp>
          <p:sp>
            <p:nvSpPr>
              <p:cNvPr id="81" name="ïṣḻîḋê">
                <a:extLst>
                  <a:ext uri="{FF2B5EF4-FFF2-40B4-BE49-F238E27FC236}">
                    <a16:creationId xmlns:a16="http://schemas.microsoft.com/office/drawing/2014/main" id="{76CA764D-5438-6770-787E-C9FE2848578B}"/>
                  </a:ext>
                </a:extLst>
              </p:cNvPr>
              <p:cNvSpPr/>
              <p:nvPr/>
            </p:nvSpPr>
            <p:spPr bwMode="auto">
              <a:xfrm>
                <a:off x="5220340" y="2912873"/>
                <a:ext cx="633305" cy="53071"/>
              </a:xfrm>
              <a:custGeom>
                <a:avLst/>
                <a:gdLst>
                  <a:gd name="T0" fmla="*/ 288 w 288"/>
                  <a:gd name="T1" fmla="*/ 14 h 24"/>
                  <a:gd name="T2" fmla="*/ 280 w 288"/>
                  <a:gd name="T3" fmla="*/ 24 h 24"/>
                  <a:gd name="T4" fmla="*/ 11 w 288"/>
                  <a:gd name="T5" fmla="*/ 24 h 24"/>
                  <a:gd name="T6" fmla="*/ 0 w 288"/>
                  <a:gd name="T7" fmla="*/ 14 h 24"/>
                  <a:gd name="T8" fmla="*/ 0 w 288"/>
                  <a:gd name="T9" fmla="*/ 10 h 24"/>
                  <a:gd name="T10" fmla="*/ 11 w 288"/>
                  <a:gd name="T11" fmla="*/ 0 h 24"/>
                  <a:gd name="T12" fmla="*/ 280 w 288"/>
                  <a:gd name="T13" fmla="*/ 0 h 24"/>
                  <a:gd name="T14" fmla="*/ 288 w 288"/>
                  <a:gd name="T15" fmla="*/ 10 h 24"/>
                  <a:gd name="T16" fmla="*/ 288 w 288"/>
                  <a:gd name="T17"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8" h="24">
                    <a:moveTo>
                      <a:pt x="288" y="14"/>
                    </a:moveTo>
                    <a:cubicBezTo>
                      <a:pt x="288" y="18"/>
                      <a:pt x="286" y="24"/>
                      <a:pt x="280" y="24"/>
                    </a:cubicBezTo>
                    <a:cubicBezTo>
                      <a:pt x="11" y="24"/>
                      <a:pt x="11" y="24"/>
                      <a:pt x="11" y="24"/>
                    </a:cubicBezTo>
                    <a:cubicBezTo>
                      <a:pt x="5" y="24"/>
                      <a:pt x="0" y="18"/>
                      <a:pt x="0" y="14"/>
                    </a:cubicBezTo>
                    <a:cubicBezTo>
                      <a:pt x="0" y="10"/>
                      <a:pt x="0" y="10"/>
                      <a:pt x="0" y="10"/>
                    </a:cubicBezTo>
                    <a:cubicBezTo>
                      <a:pt x="0" y="5"/>
                      <a:pt x="5" y="0"/>
                      <a:pt x="11" y="0"/>
                    </a:cubicBezTo>
                    <a:cubicBezTo>
                      <a:pt x="280" y="0"/>
                      <a:pt x="280" y="0"/>
                      <a:pt x="280" y="0"/>
                    </a:cubicBezTo>
                    <a:cubicBezTo>
                      <a:pt x="286" y="0"/>
                      <a:pt x="288" y="5"/>
                      <a:pt x="288" y="10"/>
                    </a:cubicBezTo>
                    <a:lnTo>
                      <a:pt x="288" y="14"/>
                    </a:lnTo>
                    <a:close/>
                  </a:path>
                </a:pathLst>
              </a:custGeom>
              <a:solidFill>
                <a:schemeClr val="tx1">
                  <a:lumMod val="60000"/>
                  <a:lumOff val="40000"/>
                </a:schemeClr>
              </a:solidFill>
              <a:ln>
                <a:noFill/>
              </a:ln>
            </p:spPr>
            <p:txBody>
              <a:bodyPr anchor="ctr"/>
              <a:lstStyle/>
              <a:p>
                <a:pPr algn="ctr"/>
                <a:endParaRPr/>
              </a:p>
            </p:txBody>
          </p:sp>
          <p:sp>
            <p:nvSpPr>
              <p:cNvPr id="82" name="iṧlïḋé">
                <a:extLst>
                  <a:ext uri="{FF2B5EF4-FFF2-40B4-BE49-F238E27FC236}">
                    <a16:creationId xmlns:a16="http://schemas.microsoft.com/office/drawing/2014/main" id="{CC1837DA-68D9-F05F-5D38-74FD07DF03FD}"/>
                  </a:ext>
                </a:extLst>
              </p:cNvPr>
              <p:cNvSpPr/>
              <p:nvPr/>
            </p:nvSpPr>
            <p:spPr bwMode="auto">
              <a:xfrm>
                <a:off x="5220340" y="2991889"/>
                <a:ext cx="343188" cy="44815"/>
              </a:xfrm>
              <a:custGeom>
                <a:avLst/>
                <a:gdLst>
                  <a:gd name="T0" fmla="*/ 156 w 156"/>
                  <a:gd name="T1" fmla="*/ 13 h 20"/>
                  <a:gd name="T2" fmla="*/ 148 w 156"/>
                  <a:gd name="T3" fmla="*/ 20 h 20"/>
                  <a:gd name="T4" fmla="*/ 11 w 156"/>
                  <a:gd name="T5" fmla="*/ 20 h 20"/>
                  <a:gd name="T6" fmla="*/ 0 w 156"/>
                  <a:gd name="T7" fmla="*/ 13 h 20"/>
                  <a:gd name="T8" fmla="*/ 0 w 156"/>
                  <a:gd name="T9" fmla="*/ 9 h 20"/>
                  <a:gd name="T10" fmla="*/ 11 w 156"/>
                  <a:gd name="T11" fmla="*/ 0 h 20"/>
                  <a:gd name="T12" fmla="*/ 148 w 156"/>
                  <a:gd name="T13" fmla="*/ 0 h 20"/>
                  <a:gd name="T14" fmla="*/ 156 w 156"/>
                  <a:gd name="T15" fmla="*/ 9 h 20"/>
                  <a:gd name="T16" fmla="*/ 156 w 156"/>
                  <a:gd name="T17" fmla="*/ 13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6" h="20">
                    <a:moveTo>
                      <a:pt x="156" y="13"/>
                    </a:moveTo>
                    <a:cubicBezTo>
                      <a:pt x="156" y="18"/>
                      <a:pt x="153" y="20"/>
                      <a:pt x="148" y="20"/>
                    </a:cubicBezTo>
                    <a:cubicBezTo>
                      <a:pt x="11" y="20"/>
                      <a:pt x="11" y="20"/>
                      <a:pt x="11" y="20"/>
                    </a:cubicBezTo>
                    <a:cubicBezTo>
                      <a:pt x="5" y="20"/>
                      <a:pt x="0" y="18"/>
                      <a:pt x="0" y="13"/>
                    </a:cubicBezTo>
                    <a:cubicBezTo>
                      <a:pt x="0" y="9"/>
                      <a:pt x="0" y="9"/>
                      <a:pt x="0" y="9"/>
                    </a:cubicBezTo>
                    <a:cubicBezTo>
                      <a:pt x="0" y="4"/>
                      <a:pt x="5" y="0"/>
                      <a:pt x="11" y="0"/>
                    </a:cubicBezTo>
                    <a:cubicBezTo>
                      <a:pt x="148" y="0"/>
                      <a:pt x="148" y="0"/>
                      <a:pt x="148" y="0"/>
                    </a:cubicBezTo>
                    <a:cubicBezTo>
                      <a:pt x="153" y="0"/>
                      <a:pt x="156" y="4"/>
                      <a:pt x="156" y="9"/>
                    </a:cubicBezTo>
                    <a:lnTo>
                      <a:pt x="156" y="13"/>
                    </a:lnTo>
                    <a:close/>
                  </a:path>
                </a:pathLst>
              </a:custGeom>
              <a:solidFill>
                <a:schemeClr val="tx1">
                  <a:lumMod val="60000"/>
                  <a:lumOff val="40000"/>
                </a:schemeClr>
              </a:solidFill>
              <a:ln>
                <a:noFill/>
              </a:ln>
            </p:spPr>
            <p:txBody>
              <a:bodyPr anchor="ctr"/>
              <a:lstStyle/>
              <a:p>
                <a:pPr algn="ctr"/>
                <a:endParaRPr/>
              </a:p>
            </p:txBody>
          </p:sp>
        </p:grpSp>
        <p:grpSp>
          <p:nvGrpSpPr>
            <p:cNvPr id="5" name="íŝ1iďè">
              <a:extLst>
                <a:ext uri="{FF2B5EF4-FFF2-40B4-BE49-F238E27FC236}">
                  <a16:creationId xmlns:a16="http://schemas.microsoft.com/office/drawing/2014/main" id="{574678A2-8665-BE79-32F9-0083BFFF7CFC}"/>
                </a:ext>
              </a:extLst>
            </p:cNvPr>
            <p:cNvGrpSpPr/>
            <p:nvPr/>
          </p:nvGrpSpPr>
          <p:grpSpPr>
            <a:xfrm>
              <a:off x="3099887" y="3853986"/>
              <a:ext cx="3322201" cy="1891660"/>
              <a:chOff x="3099887" y="3853986"/>
              <a:chExt cx="3322201" cy="1891660"/>
            </a:xfrm>
          </p:grpSpPr>
          <p:sp>
            <p:nvSpPr>
              <p:cNvPr id="35" name="iSḻidê">
                <a:extLst>
                  <a:ext uri="{FF2B5EF4-FFF2-40B4-BE49-F238E27FC236}">
                    <a16:creationId xmlns:a16="http://schemas.microsoft.com/office/drawing/2014/main" id="{011D29BB-B579-61A0-BFE2-717A81E9FE14}"/>
                  </a:ext>
                </a:extLst>
              </p:cNvPr>
              <p:cNvSpPr/>
              <p:nvPr/>
            </p:nvSpPr>
            <p:spPr bwMode="auto">
              <a:xfrm>
                <a:off x="3417129" y="3853986"/>
                <a:ext cx="2657053" cy="1759575"/>
              </a:xfrm>
              <a:custGeom>
                <a:avLst/>
                <a:gdLst>
                  <a:gd name="T0" fmla="*/ 1208 w 1208"/>
                  <a:gd name="T1" fmla="*/ 800 h 800"/>
                  <a:gd name="T2" fmla="*/ 0 w 1208"/>
                  <a:gd name="T3" fmla="*/ 800 h 800"/>
                  <a:gd name="T4" fmla="*/ 0 w 1208"/>
                  <a:gd name="T5" fmla="*/ 25 h 800"/>
                  <a:gd name="T6" fmla="*/ 32 w 1208"/>
                  <a:gd name="T7" fmla="*/ 0 h 800"/>
                  <a:gd name="T8" fmla="*/ 1184 w 1208"/>
                  <a:gd name="T9" fmla="*/ 0 h 800"/>
                  <a:gd name="T10" fmla="*/ 1208 w 1208"/>
                  <a:gd name="T11" fmla="*/ 25 h 800"/>
                  <a:gd name="T12" fmla="*/ 1208 w 1208"/>
                  <a:gd name="T13" fmla="*/ 800 h 800"/>
                </a:gdLst>
                <a:ahLst/>
                <a:cxnLst>
                  <a:cxn ang="0">
                    <a:pos x="T0" y="T1"/>
                  </a:cxn>
                  <a:cxn ang="0">
                    <a:pos x="T2" y="T3"/>
                  </a:cxn>
                  <a:cxn ang="0">
                    <a:pos x="T4" y="T5"/>
                  </a:cxn>
                  <a:cxn ang="0">
                    <a:pos x="T6" y="T7"/>
                  </a:cxn>
                  <a:cxn ang="0">
                    <a:pos x="T8" y="T9"/>
                  </a:cxn>
                  <a:cxn ang="0">
                    <a:pos x="T10" y="T11"/>
                  </a:cxn>
                  <a:cxn ang="0">
                    <a:pos x="T12" y="T13"/>
                  </a:cxn>
                </a:cxnLst>
                <a:rect l="0" t="0" r="r" b="b"/>
                <a:pathLst>
                  <a:path w="1208" h="800">
                    <a:moveTo>
                      <a:pt x="1208" y="800"/>
                    </a:moveTo>
                    <a:cubicBezTo>
                      <a:pt x="0" y="800"/>
                      <a:pt x="0" y="800"/>
                      <a:pt x="0" y="800"/>
                    </a:cubicBezTo>
                    <a:cubicBezTo>
                      <a:pt x="0" y="25"/>
                      <a:pt x="0" y="25"/>
                      <a:pt x="0" y="25"/>
                    </a:cubicBezTo>
                    <a:cubicBezTo>
                      <a:pt x="0" y="9"/>
                      <a:pt x="16" y="0"/>
                      <a:pt x="32" y="0"/>
                    </a:cubicBezTo>
                    <a:cubicBezTo>
                      <a:pt x="1184" y="0"/>
                      <a:pt x="1184" y="0"/>
                      <a:pt x="1184" y="0"/>
                    </a:cubicBezTo>
                    <a:cubicBezTo>
                      <a:pt x="1200" y="0"/>
                      <a:pt x="1208" y="9"/>
                      <a:pt x="1208" y="25"/>
                    </a:cubicBezTo>
                    <a:lnTo>
                      <a:pt x="1208" y="800"/>
                    </a:lnTo>
                    <a:close/>
                  </a:path>
                </a:pathLst>
              </a:custGeom>
              <a:solidFill>
                <a:srgbClr val="55637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6" name="ïṣľïďè">
                <a:extLst>
                  <a:ext uri="{FF2B5EF4-FFF2-40B4-BE49-F238E27FC236}">
                    <a16:creationId xmlns:a16="http://schemas.microsoft.com/office/drawing/2014/main" id="{4C14608A-98BA-E149-D831-AF9EE3E531D1}"/>
                  </a:ext>
                </a:extLst>
              </p:cNvPr>
              <p:cNvSpPr/>
              <p:nvPr/>
            </p:nvSpPr>
            <p:spPr bwMode="auto">
              <a:xfrm>
                <a:off x="3522091" y="3977817"/>
                <a:ext cx="2463641" cy="1504838"/>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7" name="ïşḻiḓé">
                <a:extLst>
                  <a:ext uri="{FF2B5EF4-FFF2-40B4-BE49-F238E27FC236}">
                    <a16:creationId xmlns:a16="http://schemas.microsoft.com/office/drawing/2014/main" id="{204E1230-BCC7-117F-FADE-FF5DFF559C05}"/>
                  </a:ext>
                </a:extLst>
              </p:cNvPr>
              <p:cNvSpPr/>
              <p:nvPr/>
            </p:nvSpPr>
            <p:spPr bwMode="auto">
              <a:xfrm>
                <a:off x="3099887" y="5587615"/>
                <a:ext cx="3322201" cy="158031"/>
              </a:xfrm>
              <a:custGeom>
                <a:avLst/>
                <a:gdLst>
                  <a:gd name="T0" fmla="*/ 1508 w 1510"/>
                  <a:gd name="T1" fmla="*/ 44 h 72"/>
                  <a:gd name="T2" fmla="*/ 1508 w 1510"/>
                  <a:gd name="T3" fmla="*/ 10 h 72"/>
                  <a:gd name="T4" fmla="*/ 1496 w 1510"/>
                  <a:gd name="T5" fmla="*/ 0 h 72"/>
                  <a:gd name="T6" fmla="*/ 16 w 1510"/>
                  <a:gd name="T7" fmla="*/ 0 h 72"/>
                  <a:gd name="T8" fmla="*/ 0 w 1510"/>
                  <a:gd name="T9" fmla="*/ 10 h 72"/>
                  <a:gd name="T10" fmla="*/ 0 w 1510"/>
                  <a:gd name="T11" fmla="*/ 44 h 72"/>
                  <a:gd name="T12" fmla="*/ 1 w 1510"/>
                  <a:gd name="T13" fmla="*/ 44 h 72"/>
                  <a:gd name="T14" fmla="*/ 59 w 1510"/>
                  <a:gd name="T15" fmla="*/ 72 h 72"/>
                  <a:gd name="T16" fmla="*/ 1452 w 1510"/>
                  <a:gd name="T17" fmla="*/ 72 h 72"/>
                  <a:gd name="T18" fmla="*/ 1510 w 1510"/>
                  <a:gd name="T19" fmla="*/ 44 h 72"/>
                  <a:gd name="T20" fmla="*/ 1508 w 1510"/>
                  <a:gd name="T21" fmla="*/ 4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10" h="72">
                    <a:moveTo>
                      <a:pt x="1508" y="44"/>
                    </a:moveTo>
                    <a:cubicBezTo>
                      <a:pt x="1508" y="10"/>
                      <a:pt x="1508" y="10"/>
                      <a:pt x="1508" y="10"/>
                    </a:cubicBezTo>
                    <a:cubicBezTo>
                      <a:pt x="1508" y="2"/>
                      <a:pt x="1504" y="0"/>
                      <a:pt x="1496" y="0"/>
                    </a:cubicBezTo>
                    <a:cubicBezTo>
                      <a:pt x="16" y="0"/>
                      <a:pt x="16" y="0"/>
                      <a:pt x="16" y="0"/>
                    </a:cubicBezTo>
                    <a:cubicBezTo>
                      <a:pt x="8" y="0"/>
                      <a:pt x="0" y="2"/>
                      <a:pt x="0" y="10"/>
                    </a:cubicBezTo>
                    <a:cubicBezTo>
                      <a:pt x="0" y="44"/>
                      <a:pt x="0" y="44"/>
                      <a:pt x="0" y="44"/>
                    </a:cubicBezTo>
                    <a:cubicBezTo>
                      <a:pt x="1" y="44"/>
                      <a:pt x="1" y="44"/>
                      <a:pt x="1" y="44"/>
                    </a:cubicBezTo>
                    <a:cubicBezTo>
                      <a:pt x="1" y="44"/>
                      <a:pt x="37" y="72"/>
                      <a:pt x="59" y="72"/>
                    </a:cubicBezTo>
                    <a:cubicBezTo>
                      <a:pt x="1452" y="72"/>
                      <a:pt x="1452" y="72"/>
                      <a:pt x="1452" y="72"/>
                    </a:cubicBezTo>
                    <a:cubicBezTo>
                      <a:pt x="1474" y="72"/>
                      <a:pt x="1510" y="44"/>
                      <a:pt x="1510" y="44"/>
                    </a:cubicBezTo>
                    <a:lnTo>
                      <a:pt x="1508" y="44"/>
                    </a:lnTo>
                    <a:close/>
                  </a:path>
                </a:pathLst>
              </a:custGeom>
              <a:solidFill>
                <a:srgbClr val="55637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8" name="ïŝḷîďê">
                <a:extLst>
                  <a:ext uri="{FF2B5EF4-FFF2-40B4-BE49-F238E27FC236}">
                    <a16:creationId xmlns:a16="http://schemas.microsoft.com/office/drawing/2014/main" id="{1C67BB4E-C65D-5EC4-08C4-54C95BE7909A}"/>
                  </a:ext>
                </a:extLst>
              </p:cNvPr>
              <p:cNvSpPr/>
              <p:nvPr/>
            </p:nvSpPr>
            <p:spPr bwMode="auto">
              <a:xfrm>
                <a:off x="4426645" y="5587615"/>
                <a:ext cx="673403" cy="53071"/>
              </a:xfrm>
              <a:custGeom>
                <a:avLst/>
                <a:gdLst>
                  <a:gd name="T0" fmla="*/ 284 w 306"/>
                  <a:gd name="T1" fmla="*/ 24 h 24"/>
                  <a:gd name="T2" fmla="*/ 21 w 306"/>
                  <a:gd name="T3" fmla="*/ 24 h 24"/>
                  <a:gd name="T4" fmla="*/ 0 w 306"/>
                  <a:gd name="T5" fmla="*/ 0 h 24"/>
                  <a:gd name="T6" fmla="*/ 306 w 306"/>
                  <a:gd name="T7" fmla="*/ 0 h 24"/>
                  <a:gd name="T8" fmla="*/ 284 w 306"/>
                  <a:gd name="T9" fmla="*/ 24 h 24"/>
                </a:gdLst>
                <a:ahLst/>
                <a:cxnLst>
                  <a:cxn ang="0">
                    <a:pos x="T0" y="T1"/>
                  </a:cxn>
                  <a:cxn ang="0">
                    <a:pos x="T2" y="T3"/>
                  </a:cxn>
                  <a:cxn ang="0">
                    <a:pos x="T4" y="T5"/>
                  </a:cxn>
                  <a:cxn ang="0">
                    <a:pos x="T6" y="T7"/>
                  </a:cxn>
                  <a:cxn ang="0">
                    <a:pos x="T8" y="T9"/>
                  </a:cxn>
                </a:cxnLst>
                <a:rect l="0" t="0" r="r" b="b"/>
                <a:pathLst>
                  <a:path w="306" h="24">
                    <a:moveTo>
                      <a:pt x="284" y="24"/>
                    </a:moveTo>
                    <a:cubicBezTo>
                      <a:pt x="21" y="24"/>
                      <a:pt x="21" y="24"/>
                      <a:pt x="21" y="24"/>
                    </a:cubicBezTo>
                    <a:cubicBezTo>
                      <a:pt x="0" y="24"/>
                      <a:pt x="0" y="0"/>
                      <a:pt x="0" y="0"/>
                    </a:cubicBezTo>
                    <a:cubicBezTo>
                      <a:pt x="306" y="0"/>
                      <a:pt x="306" y="0"/>
                      <a:pt x="306" y="0"/>
                    </a:cubicBezTo>
                    <a:cubicBezTo>
                      <a:pt x="306" y="0"/>
                      <a:pt x="306" y="24"/>
                      <a:pt x="284" y="24"/>
                    </a:cubicBezTo>
                    <a:close/>
                  </a:path>
                </a:pathLst>
              </a:custGeom>
              <a:solidFill>
                <a:schemeClr val="tx1">
                  <a:lumMod val="20000"/>
                  <a:lumOff val="80000"/>
                </a:schemeClr>
              </a:solidFill>
              <a:ln>
                <a:noFill/>
              </a:ln>
            </p:spPr>
            <p:txBody>
              <a:bodyPr anchor="ctr"/>
              <a:lstStyle/>
              <a:p>
                <a:pPr algn="ctr"/>
                <a:endParaRPr/>
              </a:p>
            </p:txBody>
          </p:sp>
          <p:sp>
            <p:nvSpPr>
              <p:cNvPr id="39" name="îşliḍe">
                <a:extLst>
                  <a:ext uri="{FF2B5EF4-FFF2-40B4-BE49-F238E27FC236}">
                    <a16:creationId xmlns:a16="http://schemas.microsoft.com/office/drawing/2014/main" id="{B4B5DD91-0823-3789-8A29-5629DB18E179}"/>
                  </a:ext>
                </a:extLst>
              </p:cNvPr>
              <p:cNvSpPr/>
              <p:nvPr/>
            </p:nvSpPr>
            <p:spPr bwMode="auto">
              <a:xfrm>
                <a:off x="4015055" y="4074522"/>
                <a:ext cx="492964" cy="158031"/>
              </a:xfrm>
              <a:custGeom>
                <a:avLst/>
                <a:gdLst>
                  <a:gd name="T0" fmla="*/ 224 w 224"/>
                  <a:gd name="T1" fmla="*/ 54 h 72"/>
                  <a:gd name="T2" fmla="*/ 208 w 224"/>
                  <a:gd name="T3" fmla="*/ 72 h 72"/>
                  <a:gd name="T4" fmla="*/ 19 w 224"/>
                  <a:gd name="T5" fmla="*/ 72 h 72"/>
                  <a:gd name="T6" fmla="*/ 0 w 224"/>
                  <a:gd name="T7" fmla="*/ 54 h 72"/>
                  <a:gd name="T8" fmla="*/ 0 w 224"/>
                  <a:gd name="T9" fmla="*/ 18 h 72"/>
                  <a:gd name="T10" fmla="*/ 19 w 224"/>
                  <a:gd name="T11" fmla="*/ 0 h 72"/>
                  <a:gd name="T12" fmla="*/ 208 w 224"/>
                  <a:gd name="T13" fmla="*/ 0 h 72"/>
                  <a:gd name="T14" fmla="*/ 224 w 224"/>
                  <a:gd name="T15" fmla="*/ 18 h 72"/>
                  <a:gd name="T16" fmla="*/ 224 w 224"/>
                  <a:gd name="T17" fmla="*/ 5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4" h="72">
                    <a:moveTo>
                      <a:pt x="224" y="54"/>
                    </a:moveTo>
                    <a:cubicBezTo>
                      <a:pt x="224" y="63"/>
                      <a:pt x="217" y="72"/>
                      <a:pt x="208" y="72"/>
                    </a:cubicBezTo>
                    <a:cubicBezTo>
                      <a:pt x="19" y="72"/>
                      <a:pt x="19" y="72"/>
                      <a:pt x="19" y="72"/>
                    </a:cubicBezTo>
                    <a:cubicBezTo>
                      <a:pt x="10" y="72"/>
                      <a:pt x="0" y="63"/>
                      <a:pt x="0" y="54"/>
                    </a:cubicBezTo>
                    <a:cubicBezTo>
                      <a:pt x="0" y="18"/>
                      <a:pt x="0" y="18"/>
                      <a:pt x="0" y="18"/>
                    </a:cubicBezTo>
                    <a:cubicBezTo>
                      <a:pt x="0" y="9"/>
                      <a:pt x="10" y="0"/>
                      <a:pt x="19" y="0"/>
                    </a:cubicBezTo>
                    <a:cubicBezTo>
                      <a:pt x="208" y="0"/>
                      <a:pt x="208" y="0"/>
                      <a:pt x="208" y="0"/>
                    </a:cubicBezTo>
                    <a:cubicBezTo>
                      <a:pt x="217" y="0"/>
                      <a:pt x="224" y="9"/>
                      <a:pt x="224" y="18"/>
                    </a:cubicBezTo>
                    <a:lnTo>
                      <a:pt x="224" y="54"/>
                    </a:lnTo>
                    <a:close/>
                  </a:path>
                </a:pathLst>
              </a:custGeom>
              <a:solidFill>
                <a:srgbClr val="F26B6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0" name="îṧļïḑê">
                <a:extLst>
                  <a:ext uri="{FF2B5EF4-FFF2-40B4-BE49-F238E27FC236}">
                    <a16:creationId xmlns:a16="http://schemas.microsoft.com/office/drawing/2014/main" id="{BFC94488-6357-F352-9774-536AA85B824D}"/>
                  </a:ext>
                </a:extLst>
              </p:cNvPr>
              <p:cNvSpPr/>
              <p:nvPr/>
            </p:nvSpPr>
            <p:spPr bwMode="auto">
              <a:xfrm>
                <a:off x="4015055" y="4285624"/>
                <a:ext cx="1478893" cy="439894"/>
              </a:xfrm>
              <a:custGeom>
                <a:avLst/>
                <a:gdLst>
                  <a:gd name="T0" fmla="*/ 672 w 672"/>
                  <a:gd name="T1" fmla="*/ 182 h 200"/>
                  <a:gd name="T2" fmla="*/ 654 w 672"/>
                  <a:gd name="T3" fmla="*/ 200 h 200"/>
                  <a:gd name="T4" fmla="*/ 18 w 672"/>
                  <a:gd name="T5" fmla="*/ 200 h 200"/>
                  <a:gd name="T6" fmla="*/ 0 w 672"/>
                  <a:gd name="T7" fmla="*/ 182 h 200"/>
                  <a:gd name="T8" fmla="*/ 0 w 672"/>
                  <a:gd name="T9" fmla="*/ 18 h 200"/>
                  <a:gd name="T10" fmla="*/ 18 w 672"/>
                  <a:gd name="T11" fmla="*/ 0 h 200"/>
                  <a:gd name="T12" fmla="*/ 654 w 672"/>
                  <a:gd name="T13" fmla="*/ 0 h 200"/>
                  <a:gd name="T14" fmla="*/ 672 w 672"/>
                  <a:gd name="T15" fmla="*/ 18 h 200"/>
                  <a:gd name="T16" fmla="*/ 672 w 672"/>
                  <a:gd name="T17" fmla="*/ 182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2" h="200">
                    <a:moveTo>
                      <a:pt x="672" y="182"/>
                    </a:moveTo>
                    <a:cubicBezTo>
                      <a:pt x="672" y="192"/>
                      <a:pt x="664" y="200"/>
                      <a:pt x="654" y="200"/>
                    </a:cubicBezTo>
                    <a:cubicBezTo>
                      <a:pt x="18" y="200"/>
                      <a:pt x="18" y="200"/>
                      <a:pt x="18" y="200"/>
                    </a:cubicBezTo>
                    <a:cubicBezTo>
                      <a:pt x="8" y="200"/>
                      <a:pt x="0" y="192"/>
                      <a:pt x="0" y="182"/>
                    </a:cubicBezTo>
                    <a:cubicBezTo>
                      <a:pt x="0" y="18"/>
                      <a:pt x="0" y="18"/>
                      <a:pt x="0" y="18"/>
                    </a:cubicBezTo>
                    <a:cubicBezTo>
                      <a:pt x="0" y="8"/>
                      <a:pt x="8" y="0"/>
                      <a:pt x="18" y="0"/>
                    </a:cubicBezTo>
                    <a:cubicBezTo>
                      <a:pt x="654" y="0"/>
                      <a:pt x="654" y="0"/>
                      <a:pt x="654" y="0"/>
                    </a:cubicBezTo>
                    <a:cubicBezTo>
                      <a:pt x="664" y="0"/>
                      <a:pt x="672" y="8"/>
                      <a:pt x="672" y="18"/>
                    </a:cubicBezTo>
                    <a:lnTo>
                      <a:pt x="672" y="182"/>
                    </a:lnTo>
                    <a:close/>
                  </a:path>
                </a:pathLst>
              </a:custGeom>
              <a:solidFill>
                <a:srgbClr val="5AC4B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1" name="íšlïḑé">
                <a:extLst>
                  <a:ext uri="{FF2B5EF4-FFF2-40B4-BE49-F238E27FC236}">
                    <a16:creationId xmlns:a16="http://schemas.microsoft.com/office/drawing/2014/main" id="{86D43415-0A7D-E3CB-5378-24A3E9F4AF17}"/>
                  </a:ext>
                </a:extLst>
              </p:cNvPr>
              <p:cNvSpPr/>
              <p:nvPr/>
            </p:nvSpPr>
            <p:spPr bwMode="auto">
              <a:xfrm>
                <a:off x="4015055" y="4760898"/>
                <a:ext cx="457584" cy="272427"/>
              </a:xfrm>
              <a:custGeom>
                <a:avLst/>
                <a:gdLst>
                  <a:gd name="T0" fmla="*/ 208 w 208"/>
                  <a:gd name="T1" fmla="*/ 107 h 124"/>
                  <a:gd name="T2" fmla="*/ 190 w 208"/>
                  <a:gd name="T3" fmla="*/ 124 h 124"/>
                  <a:gd name="T4" fmla="*/ 19 w 208"/>
                  <a:gd name="T5" fmla="*/ 124 h 124"/>
                  <a:gd name="T6" fmla="*/ 0 w 208"/>
                  <a:gd name="T7" fmla="*/ 107 h 124"/>
                  <a:gd name="T8" fmla="*/ 0 w 208"/>
                  <a:gd name="T9" fmla="*/ 18 h 124"/>
                  <a:gd name="T10" fmla="*/ 19 w 208"/>
                  <a:gd name="T11" fmla="*/ 0 h 124"/>
                  <a:gd name="T12" fmla="*/ 190 w 208"/>
                  <a:gd name="T13" fmla="*/ 0 h 124"/>
                  <a:gd name="T14" fmla="*/ 208 w 208"/>
                  <a:gd name="T15" fmla="*/ 18 h 124"/>
                  <a:gd name="T16" fmla="*/ 208 w 208"/>
                  <a:gd name="T17" fmla="*/ 107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8" h="124">
                    <a:moveTo>
                      <a:pt x="208" y="107"/>
                    </a:moveTo>
                    <a:cubicBezTo>
                      <a:pt x="208" y="116"/>
                      <a:pt x="200" y="124"/>
                      <a:pt x="190" y="124"/>
                    </a:cubicBezTo>
                    <a:cubicBezTo>
                      <a:pt x="19" y="124"/>
                      <a:pt x="19" y="124"/>
                      <a:pt x="19" y="124"/>
                    </a:cubicBezTo>
                    <a:cubicBezTo>
                      <a:pt x="10" y="124"/>
                      <a:pt x="0" y="116"/>
                      <a:pt x="0" y="107"/>
                    </a:cubicBezTo>
                    <a:cubicBezTo>
                      <a:pt x="0" y="18"/>
                      <a:pt x="0" y="18"/>
                      <a:pt x="0" y="18"/>
                    </a:cubicBezTo>
                    <a:cubicBezTo>
                      <a:pt x="0" y="9"/>
                      <a:pt x="10" y="0"/>
                      <a:pt x="19" y="0"/>
                    </a:cubicBezTo>
                    <a:cubicBezTo>
                      <a:pt x="190" y="0"/>
                      <a:pt x="190" y="0"/>
                      <a:pt x="190" y="0"/>
                    </a:cubicBezTo>
                    <a:cubicBezTo>
                      <a:pt x="200" y="0"/>
                      <a:pt x="208" y="9"/>
                      <a:pt x="208" y="18"/>
                    </a:cubicBezTo>
                    <a:lnTo>
                      <a:pt x="208" y="107"/>
                    </a:lnTo>
                    <a:close/>
                  </a:path>
                </a:pathLst>
              </a:custGeom>
              <a:solidFill>
                <a:srgbClr val="94A1A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2" name="îSḷîḑè">
                <a:extLst>
                  <a:ext uri="{FF2B5EF4-FFF2-40B4-BE49-F238E27FC236}">
                    <a16:creationId xmlns:a16="http://schemas.microsoft.com/office/drawing/2014/main" id="{09134693-516C-C437-2CBC-163C370A55F2}"/>
                  </a:ext>
                </a:extLst>
              </p:cNvPr>
              <p:cNvSpPr/>
              <p:nvPr/>
            </p:nvSpPr>
            <p:spPr bwMode="auto">
              <a:xfrm>
                <a:off x="4525709" y="4760898"/>
                <a:ext cx="448149" cy="272427"/>
              </a:xfrm>
              <a:custGeom>
                <a:avLst/>
                <a:gdLst>
                  <a:gd name="T0" fmla="*/ 204 w 204"/>
                  <a:gd name="T1" fmla="*/ 106 h 124"/>
                  <a:gd name="T2" fmla="*/ 186 w 204"/>
                  <a:gd name="T3" fmla="*/ 124 h 124"/>
                  <a:gd name="T4" fmla="*/ 18 w 204"/>
                  <a:gd name="T5" fmla="*/ 124 h 124"/>
                  <a:gd name="T6" fmla="*/ 0 w 204"/>
                  <a:gd name="T7" fmla="*/ 106 h 124"/>
                  <a:gd name="T8" fmla="*/ 0 w 204"/>
                  <a:gd name="T9" fmla="*/ 18 h 124"/>
                  <a:gd name="T10" fmla="*/ 18 w 204"/>
                  <a:gd name="T11" fmla="*/ 0 h 124"/>
                  <a:gd name="T12" fmla="*/ 186 w 204"/>
                  <a:gd name="T13" fmla="*/ 0 h 124"/>
                  <a:gd name="T14" fmla="*/ 204 w 204"/>
                  <a:gd name="T15" fmla="*/ 18 h 124"/>
                  <a:gd name="T16" fmla="*/ 204 w 204"/>
                  <a:gd name="T17" fmla="*/ 106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4" h="124">
                    <a:moveTo>
                      <a:pt x="204" y="106"/>
                    </a:moveTo>
                    <a:cubicBezTo>
                      <a:pt x="204" y="116"/>
                      <a:pt x="196" y="124"/>
                      <a:pt x="186" y="124"/>
                    </a:cubicBezTo>
                    <a:cubicBezTo>
                      <a:pt x="18" y="124"/>
                      <a:pt x="18" y="124"/>
                      <a:pt x="18" y="124"/>
                    </a:cubicBezTo>
                    <a:cubicBezTo>
                      <a:pt x="8" y="124"/>
                      <a:pt x="0" y="116"/>
                      <a:pt x="0" y="106"/>
                    </a:cubicBezTo>
                    <a:cubicBezTo>
                      <a:pt x="0" y="18"/>
                      <a:pt x="0" y="18"/>
                      <a:pt x="0" y="18"/>
                    </a:cubicBezTo>
                    <a:cubicBezTo>
                      <a:pt x="0" y="8"/>
                      <a:pt x="8" y="0"/>
                      <a:pt x="18" y="0"/>
                    </a:cubicBezTo>
                    <a:cubicBezTo>
                      <a:pt x="186" y="0"/>
                      <a:pt x="186" y="0"/>
                      <a:pt x="186" y="0"/>
                    </a:cubicBezTo>
                    <a:cubicBezTo>
                      <a:pt x="196" y="0"/>
                      <a:pt x="204" y="8"/>
                      <a:pt x="204" y="18"/>
                    </a:cubicBezTo>
                    <a:lnTo>
                      <a:pt x="204" y="106"/>
                    </a:lnTo>
                    <a:close/>
                  </a:path>
                </a:pathLst>
              </a:custGeom>
              <a:solidFill>
                <a:srgbClr val="94A1A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3" name="ïşḻîdé">
                <a:extLst>
                  <a:ext uri="{FF2B5EF4-FFF2-40B4-BE49-F238E27FC236}">
                    <a16:creationId xmlns:a16="http://schemas.microsoft.com/office/drawing/2014/main" id="{7A7D8EE7-DD43-B6FF-CD39-308D8EDF399C}"/>
                  </a:ext>
                </a:extLst>
              </p:cNvPr>
              <p:cNvSpPr/>
              <p:nvPr/>
            </p:nvSpPr>
            <p:spPr bwMode="auto">
              <a:xfrm>
                <a:off x="5036364" y="4760898"/>
                <a:ext cx="448149" cy="272427"/>
              </a:xfrm>
              <a:custGeom>
                <a:avLst/>
                <a:gdLst>
                  <a:gd name="T0" fmla="*/ 204 w 204"/>
                  <a:gd name="T1" fmla="*/ 106 h 124"/>
                  <a:gd name="T2" fmla="*/ 186 w 204"/>
                  <a:gd name="T3" fmla="*/ 124 h 124"/>
                  <a:gd name="T4" fmla="*/ 18 w 204"/>
                  <a:gd name="T5" fmla="*/ 124 h 124"/>
                  <a:gd name="T6" fmla="*/ 0 w 204"/>
                  <a:gd name="T7" fmla="*/ 106 h 124"/>
                  <a:gd name="T8" fmla="*/ 0 w 204"/>
                  <a:gd name="T9" fmla="*/ 18 h 124"/>
                  <a:gd name="T10" fmla="*/ 18 w 204"/>
                  <a:gd name="T11" fmla="*/ 0 h 124"/>
                  <a:gd name="T12" fmla="*/ 186 w 204"/>
                  <a:gd name="T13" fmla="*/ 0 h 124"/>
                  <a:gd name="T14" fmla="*/ 204 w 204"/>
                  <a:gd name="T15" fmla="*/ 18 h 124"/>
                  <a:gd name="T16" fmla="*/ 204 w 204"/>
                  <a:gd name="T17" fmla="*/ 106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4" h="124">
                    <a:moveTo>
                      <a:pt x="204" y="106"/>
                    </a:moveTo>
                    <a:cubicBezTo>
                      <a:pt x="204" y="116"/>
                      <a:pt x="196" y="124"/>
                      <a:pt x="186" y="124"/>
                    </a:cubicBezTo>
                    <a:cubicBezTo>
                      <a:pt x="18" y="124"/>
                      <a:pt x="18" y="124"/>
                      <a:pt x="18" y="124"/>
                    </a:cubicBezTo>
                    <a:cubicBezTo>
                      <a:pt x="8" y="124"/>
                      <a:pt x="0" y="116"/>
                      <a:pt x="0" y="106"/>
                    </a:cubicBezTo>
                    <a:cubicBezTo>
                      <a:pt x="0" y="18"/>
                      <a:pt x="0" y="18"/>
                      <a:pt x="0" y="18"/>
                    </a:cubicBezTo>
                    <a:cubicBezTo>
                      <a:pt x="0" y="8"/>
                      <a:pt x="8" y="0"/>
                      <a:pt x="18" y="0"/>
                    </a:cubicBezTo>
                    <a:cubicBezTo>
                      <a:pt x="186" y="0"/>
                      <a:pt x="186" y="0"/>
                      <a:pt x="186" y="0"/>
                    </a:cubicBezTo>
                    <a:cubicBezTo>
                      <a:pt x="196" y="0"/>
                      <a:pt x="204" y="8"/>
                      <a:pt x="204" y="18"/>
                    </a:cubicBezTo>
                    <a:lnTo>
                      <a:pt x="204" y="106"/>
                    </a:lnTo>
                    <a:close/>
                  </a:path>
                </a:pathLst>
              </a:custGeom>
              <a:solidFill>
                <a:srgbClr val="94A1A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4" name="iŝ1ïḑe">
                <a:extLst>
                  <a:ext uri="{FF2B5EF4-FFF2-40B4-BE49-F238E27FC236}">
                    <a16:creationId xmlns:a16="http://schemas.microsoft.com/office/drawing/2014/main" id="{3AEDE424-3351-81F2-91CB-A1B1A7CF798D}"/>
                  </a:ext>
                </a:extLst>
              </p:cNvPr>
              <p:cNvSpPr/>
              <p:nvPr/>
            </p:nvSpPr>
            <p:spPr bwMode="auto">
              <a:xfrm>
                <a:off x="4525709" y="5086396"/>
                <a:ext cx="448149" cy="35380"/>
              </a:xfrm>
              <a:custGeom>
                <a:avLst/>
                <a:gdLst>
                  <a:gd name="T0" fmla="*/ 204 w 204"/>
                  <a:gd name="T1" fmla="*/ 10 h 16"/>
                  <a:gd name="T2" fmla="*/ 198 w 204"/>
                  <a:gd name="T3" fmla="*/ 16 h 16"/>
                  <a:gd name="T4" fmla="*/ 6 w 204"/>
                  <a:gd name="T5" fmla="*/ 16 h 16"/>
                  <a:gd name="T6" fmla="*/ 0 w 204"/>
                  <a:gd name="T7" fmla="*/ 10 h 16"/>
                  <a:gd name="T8" fmla="*/ 0 w 204"/>
                  <a:gd name="T9" fmla="*/ 7 h 16"/>
                  <a:gd name="T10" fmla="*/ 6 w 204"/>
                  <a:gd name="T11" fmla="*/ 0 h 16"/>
                  <a:gd name="T12" fmla="*/ 198 w 204"/>
                  <a:gd name="T13" fmla="*/ 0 h 16"/>
                  <a:gd name="T14" fmla="*/ 204 w 204"/>
                  <a:gd name="T15" fmla="*/ 7 h 16"/>
                  <a:gd name="T16" fmla="*/ 204 w 204"/>
                  <a:gd name="T17" fmla="*/ 1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4" h="16">
                    <a:moveTo>
                      <a:pt x="204" y="10"/>
                    </a:moveTo>
                    <a:cubicBezTo>
                      <a:pt x="204" y="14"/>
                      <a:pt x="202" y="16"/>
                      <a:pt x="198" y="16"/>
                    </a:cubicBezTo>
                    <a:cubicBezTo>
                      <a:pt x="6" y="16"/>
                      <a:pt x="6" y="16"/>
                      <a:pt x="6" y="16"/>
                    </a:cubicBezTo>
                    <a:cubicBezTo>
                      <a:pt x="2" y="16"/>
                      <a:pt x="0" y="14"/>
                      <a:pt x="0" y="10"/>
                    </a:cubicBezTo>
                    <a:cubicBezTo>
                      <a:pt x="0" y="7"/>
                      <a:pt x="0" y="7"/>
                      <a:pt x="0" y="7"/>
                    </a:cubicBezTo>
                    <a:cubicBezTo>
                      <a:pt x="0" y="3"/>
                      <a:pt x="2" y="0"/>
                      <a:pt x="6" y="0"/>
                    </a:cubicBezTo>
                    <a:cubicBezTo>
                      <a:pt x="198" y="0"/>
                      <a:pt x="198" y="0"/>
                      <a:pt x="198" y="0"/>
                    </a:cubicBezTo>
                    <a:cubicBezTo>
                      <a:pt x="202" y="0"/>
                      <a:pt x="204" y="3"/>
                      <a:pt x="204" y="7"/>
                    </a:cubicBezTo>
                    <a:lnTo>
                      <a:pt x="204" y="10"/>
                    </a:lnTo>
                    <a:close/>
                  </a:path>
                </a:pathLst>
              </a:custGeom>
              <a:solidFill>
                <a:schemeClr val="tx1">
                  <a:lumMod val="60000"/>
                  <a:lumOff val="40000"/>
                </a:schemeClr>
              </a:solidFill>
              <a:ln>
                <a:noFill/>
              </a:ln>
            </p:spPr>
            <p:txBody>
              <a:bodyPr anchor="ctr"/>
              <a:lstStyle/>
              <a:p>
                <a:pPr algn="ctr"/>
                <a:endParaRPr/>
              </a:p>
            </p:txBody>
          </p:sp>
          <p:sp>
            <p:nvSpPr>
              <p:cNvPr id="45" name="îṧliḍe">
                <a:extLst>
                  <a:ext uri="{FF2B5EF4-FFF2-40B4-BE49-F238E27FC236}">
                    <a16:creationId xmlns:a16="http://schemas.microsoft.com/office/drawing/2014/main" id="{292575BE-A23E-7178-CD29-F330DD202C68}"/>
                  </a:ext>
                </a:extLst>
              </p:cNvPr>
              <p:cNvSpPr/>
              <p:nvPr/>
            </p:nvSpPr>
            <p:spPr bwMode="auto">
              <a:xfrm>
                <a:off x="4525709" y="5147722"/>
                <a:ext cx="448149" cy="43636"/>
              </a:xfrm>
              <a:custGeom>
                <a:avLst/>
                <a:gdLst>
                  <a:gd name="T0" fmla="*/ 204 w 204"/>
                  <a:gd name="T1" fmla="*/ 12 h 20"/>
                  <a:gd name="T2" fmla="*/ 198 w 204"/>
                  <a:gd name="T3" fmla="*/ 20 h 20"/>
                  <a:gd name="T4" fmla="*/ 6 w 204"/>
                  <a:gd name="T5" fmla="*/ 20 h 20"/>
                  <a:gd name="T6" fmla="*/ 0 w 204"/>
                  <a:gd name="T7" fmla="*/ 12 h 20"/>
                  <a:gd name="T8" fmla="*/ 0 w 204"/>
                  <a:gd name="T9" fmla="*/ 9 h 20"/>
                  <a:gd name="T10" fmla="*/ 6 w 204"/>
                  <a:gd name="T11" fmla="*/ 0 h 20"/>
                  <a:gd name="T12" fmla="*/ 198 w 204"/>
                  <a:gd name="T13" fmla="*/ 0 h 20"/>
                  <a:gd name="T14" fmla="*/ 204 w 204"/>
                  <a:gd name="T15" fmla="*/ 9 h 20"/>
                  <a:gd name="T16" fmla="*/ 204 w 204"/>
                  <a:gd name="T17" fmla="*/ 1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4" h="20">
                    <a:moveTo>
                      <a:pt x="204" y="12"/>
                    </a:moveTo>
                    <a:cubicBezTo>
                      <a:pt x="204" y="16"/>
                      <a:pt x="202" y="20"/>
                      <a:pt x="198" y="20"/>
                    </a:cubicBezTo>
                    <a:cubicBezTo>
                      <a:pt x="6" y="20"/>
                      <a:pt x="6" y="20"/>
                      <a:pt x="6" y="20"/>
                    </a:cubicBezTo>
                    <a:cubicBezTo>
                      <a:pt x="2" y="20"/>
                      <a:pt x="0" y="16"/>
                      <a:pt x="0" y="12"/>
                    </a:cubicBezTo>
                    <a:cubicBezTo>
                      <a:pt x="0" y="9"/>
                      <a:pt x="0" y="9"/>
                      <a:pt x="0" y="9"/>
                    </a:cubicBezTo>
                    <a:cubicBezTo>
                      <a:pt x="0" y="5"/>
                      <a:pt x="2" y="0"/>
                      <a:pt x="6" y="0"/>
                    </a:cubicBezTo>
                    <a:cubicBezTo>
                      <a:pt x="198" y="0"/>
                      <a:pt x="198" y="0"/>
                      <a:pt x="198" y="0"/>
                    </a:cubicBezTo>
                    <a:cubicBezTo>
                      <a:pt x="202" y="0"/>
                      <a:pt x="204" y="5"/>
                      <a:pt x="204" y="9"/>
                    </a:cubicBezTo>
                    <a:lnTo>
                      <a:pt x="204" y="12"/>
                    </a:lnTo>
                    <a:close/>
                  </a:path>
                </a:pathLst>
              </a:custGeom>
              <a:solidFill>
                <a:schemeClr val="tx1">
                  <a:lumMod val="60000"/>
                  <a:lumOff val="40000"/>
                </a:schemeClr>
              </a:solidFill>
              <a:ln>
                <a:noFill/>
              </a:ln>
            </p:spPr>
            <p:txBody>
              <a:bodyPr anchor="ctr"/>
              <a:lstStyle/>
              <a:p>
                <a:pPr algn="ctr"/>
                <a:endParaRPr/>
              </a:p>
            </p:txBody>
          </p:sp>
          <p:sp>
            <p:nvSpPr>
              <p:cNvPr id="46" name="ïSľiďê">
                <a:extLst>
                  <a:ext uri="{FF2B5EF4-FFF2-40B4-BE49-F238E27FC236}">
                    <a16:creationId xmlns:a16="http://schemas.microsoft.com/office/drawing/2014/main" id="{EF5F6EE2-8F93-1169-7F9D-37F1984A1337}"/>
                  </a:ext>
                </a:extLst>
              </p:cNvPr>
              <p:cNvSpPr/>
              <p:nvPr/>
            </p:nvSpPr>
            <p:spPr bwMode="auto">
              <a:xfrm>
                <a:off x="4525709" y="5209048"/>
                <a:ext cx="448149" cy="53071"/>
              </a:xfrm>
              <a:custGeom>
                <a:avLst/>
                <a:gdLst>
                  <a:gd name="T0" fmla="*/ 204 w 204"/>
                  <a:gd name="T1" fmla="*/ 13 h 24"/>
                  <a:gd name="T2" fmla="*/ 198 w 204"/>
                  <a:gd name="T3" fmla="*/ 24 h 24"/>
                  <a:gd name="T4" fmla="*/ 6 w 204"/>
                  <a:gd name="T5" fmla="*/ 24 h 24"/>
                  <a:gd name="T6" fmla="*/ 0 w 204"/>
                  <a:gd name="T7" fmla="*/ 13 h 24"/>
                  <a:gd name="T8" fmla="*/ 0 w 204"/>
                  <a:gd name="T9" fmla="*/ 10 h 24"/>
                  <a:gd name="T10" fmla="*/ 6 w 204"/>
                  <a:gd name="T11" fmla="*/ 0 h 24"/>
                  <a:gd name="T12" fmla="*/ 198 w 204"/>
                  <a:gd name="T13" fmla="*/ 0 h 24"/>
                  <a:gd name="T14" fmla="*/ 204 w 204"/>
                  <a:gd name="T15" fmla="*/ 10 h 24"/>
                  <a:gd name="T16" fmla="*/ 204 w 204"/>
                  <a:gd name="T17" fmla="*/ 13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4" h="24">
                    <a:moveTo>
                      <a:pt x="204" y="13"/>
                    </a:moveTo>
                    <a:cubicBezTo>
                      <a:pt x="204" y="17"/>
                      <a:pt x="202" y="24"/>
                      <a:pt x="198" y="24"/>
                    </a:cubicBezTo>
                    <a:cubicBezTo>
                      <a:pt x="6" y="24"/>
                      <a:pt x="6" y="24"/>
                      <a:pt x="6" y="24"/>
                    </a:cubicBezTo>
                    <a:cubicBezTo>
                      <a:pt x="2" y="24"/>
                      <a:pt x="0" y="17"/>
                      <a:pt x="0" y="13"/>
                    </a:cubicBezTo>
                    <a:cubicBezTo>
                      <a:pt x="0" y="10"/>
                      <a:pt x="0" y="10"/>
                      <a:pt x="0" y="10"/>
                    </a:cubicBezTo>
                    <a:cubicBezTo>
                      <a:pt x="0" y="6"/>
                      <a:pt x="2" y="0"/>
                      <a:pt x="6" y="0"/>
                    </a:cubicBezTo>
                    <a:cubicBezTo>
                      <a:pt x="198" y="0"/>
                      <a:pt x="198" y="0"/>
                      <a:pt x="198" y="0"/>
                    </a:cubicBezTo>
                    <a:cubicBezTo>
                      <a:pt x="202" y="0"/>
                      <a:pt x="204" y="6"/>
                      <a:pt x="204" y="10"/>
                    </a:cubicBezTo>
                    <a:lnTo>
                      <a:pt x="204" y="13"/>
                    </a:lnTo>
                    <a:close/>
                  </a:path>
                </a:pathLst>
              </a:custGeom>
              <a:solidFill>
                <a:schemeClr val="tx1">
                  <a:lumMod val="60000"/>
                  <a:lumOff val="40000"/>
                </a:schemeClr>
              </a:solidFill>
              <a:ln>
                <a:noFill/>
              </a:ln>
            </p:spPr>
            <p:txBody>
              <a:bodyPr anchor="ctr"/>
              <a:lstStyle/>
              <a:p>
                <a:pPr algn="ctr"/>
                <a:endParaRPr/>
              </a:p>
            </p:txBody>
          </p:sp>
          <p:sp>
            <p:nvSpPr>
              <p:cNvPr id="47" name="îSlidê">
                <a:extLst>
                  <a:ext uri="{FF2B5EF4-FFF2-40B4-BE49-F238E27FC236}">
                    <a16:creationId xmlns:a16="http://schemas.microsoft.com/office/drawing/2014/main" id="{268CB48B-0A7E-B34B-2378-95123FF0425F}"/>
                  </a:ext>
                </a:extLst>
              </p:cNvPr>
              <p:cNvSpPr/>
              <p:nvPr/>
            </p:nvSpPr>
            <p:spPr bwMode="auto">
              <a:xfrm>
                <a:off x="4525709" y="5279808"/>
                <a:ext cx="448149" cy="43636"/>
              </a:xfrm>
              <a:custGeom>
                <a:avLst/>
                <a:gdLst>
                  <a:gd name="T0" fmla="*/ 204 w 204"/>
                  <a:gd name="T1" fmla="*/ 10 h 20"/>
                  <a:gd name="T2" fmla="*/ 198 w 204"/>
                  <a:gd name="T3" fmla="*/ 20 h 20"/>
                  <a:gd name="T4" fmla="*/ 6 w 204"/>
                  <a:gd name="T5" fmla="*/ 20 h 20"/>
                  <a:gd name="T6" fmla="*/ 0 w 204"/>
                  <a:gd name="T7" fmla="*/ 10 h 20"/>
                  <a:gd name="T8" fmla="*/ 0 w 204"/>
                  <a:gd name="T9" fmla="*/ 8 h 20"/>
                  <a:gd name="T10" fmla="*/ 6 w 204"/>
                  <a:gd name="T11" fmla="*/ 0 h 20"/>
                  <a:gd name="T12" fmla="*/ 198 w 204"/>
                  <a:gd name="T13" fmla="*/ 0 h 20"/>
                  <a:gd name="T14" fmla="*/ 204 w 204"/>
                  <a:gd name="T15" fmla="*/ 8 h 20"/>
                  <a:gd name="T16" fmla="*/ 204 w 204"/>
                  <a:gd name="T17" fmla="*/ 1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4" h="20">
                    <a:moveTo>
                      <a:pt x="204" y="10"/>
                    </a:moveTo>
                    <a:cubicBezTo>
                      <a:pt x="204" y="15"/>
                      <a:pt x="202" y="20"/>
                      <a:pt x="198" y="20"/>
                    </a:cubicBezTo>
                    <a:cubicBezTo>
                      <a:pt x="6" y="20"/>
                      <a:pt x="6" y="20"/>
                      <a:pt x="6" y="20"/>
                    </a:cubicBezTo>
                    <a:cubicBezTo>
                      <a:pt x="2" y="20"/>
                      <a:pt x="0" y="15"/>
                      <a:pt x="0" y="10"/>
                    </a:cubicBezTo>
                    <a:cubicBezTo>
                      <a:pt x="0" y="8"/>
                      <a:pt x="0" y="8"/>
                      <a:pt x="0" y="8"/>
                    </a:cubicBezTo>
                    <a:cubicBezTo>
                      <a:pt x="0" y="3"/>
                      <a:pt x="2" y="0"/>
                      <a:pt x="6" y="0"/>
                    </a:cubicBezTo>
                    <a:cubicBezTo>
                      <a:pt x="198" y="0"/>
                      <a:pt x="198" y="0"/>
                      <a:pt x="198" y="0"/>
                    </a:cubicBezTo>
                    <a:cubicBezTo>
                      <a:pt x="202" y="0"/>
                      <a:pt x="204" y="3"/>
                      <a:pt x="204" y="8"/>
                    </a:cubicBezTo>
                    <a:lnTo>
                      <a:pt x="204" y="10"/>
                    </a:lnTo>
                    <a:close/>
                  </a:path>
                </a:pathLst>
              </a:custGeom>
              <a:solidFill>
                <a:schemeClr val="tx1">
                  <a:lumMod val="60000"/>
                  <a:lumOff val="40000"/>
                </a:schemeClr>
              </a:solidFill>
              <a:ln>
                <a:noFill/>
              </a:ln>
            </p:spPr>
            <p:txBody>
              <a:bodyPr anchor="ctr"/>
              <a:lstStyle/>
              <a:p>
                <a:pPr algn="ctr"/>
                <a:endParaRPr/>
              </a:p>
            </p:txBody>
          </p:sp>
          <p:sp>
            <p:nvSpPr>
              <p:cNvPr id="48" name="ísľïḋè">
                <a:extLst>
                  <a:ext uri="{FF2B5EF4-FFF2-40B4-BE49-F238E27FC236}">
                    <a16:creationId xmlns:a16="http://schemas.microsoft.com/office/drawing/2014/main" id="{F6992A25-AB08-1CDD-3751-7235EA4A0834}"/>
                  </a:ext>
                </a:extLst>
              </p:cNvPr>
              <p:cNvSpPr/>
              <p:nvPr/>
            </p:nvSpPr>
            <p:spPr bwMode="auto">
              <a:xfrm>
                <a:off x="4525709" y="5341133"/>
                <a:ext cx="237047" cy="44815"/>
              </a:xfrm>
              <a:custGeom>
                <a:avLst/>
                <a:gdLst>
                  <a:gd name="T0" fmla="*/ 108 w 108"/>
                  <a:gd name="T1" fmla="*/ 12 h 20"/>
                  <a:gd name="T2" fmla="*/ 104 w 108"/>
                  <a:gd name="T3" fmla="*/ 20 h 20"/>
                  <a:gd name="T4" fmla="*/ 6 w 108"/>
                  <a:gd name="T5" fmla="*/ 20 h 20"/>
                  <a:gd name="T6" fmla="*/ 0 w 108"/>
                  <a:gd name="T7" fmla="*/ 12 h 20"/>
                  <a:gd name="T8" fmla="*/ 0 w 108"/>
                  <a:gd name="T9" fmla="*/ 9 h 20"/>
                  <a:gd name="T10" fmla="*/ 6 w 108"/>
                  <a:gd name="T11" fmla="*/ 0 h 20"/>
                  <a:gd name="T12" fmla="*/ 104 w 108"/>
                  <a:gd name="T13" fmla="*/ 0 h 20"/>
                  <a:gd name="T14" fmla="*/ 108 w 108"/>
                  <a:gd name="T15" fmla="*/ 9 h 20"/>
                  <a:gd name="T16" fmla="*/ 108 w 108"/>
                  <a:gd name="T17" fmla="*/ 1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8" h="20">
                    <a:moveTo>
                      <a:pt x="108" y="12"/>
                    </a:moveTo>
                    <a:cubicBezTo>
                      <a:pt x="108" y="16"/>
                      <a:pt x="108" y="20"/>
                      <a:pt x="104" y="20"/>
                    </a:cubicBezTo>
                    <a:cubicBezTo>
                      <a:pt x="6" y="20"/>
                      <a:pt x="6" y="20"/>
                      <a:pt x="6" y="20"/>
                    </a:cubicBezTo>
                    <a:cubicBezTo>
                      <a:pt x="2" y="20"/>
                      <a:pt x="0" y="16"/>
                      <a:pt x="0" y="12"/>
                    </a:cubicBezTo>
                    <a:cubicBezTo>
                      <a:pt x="0" y="9"/>
                      <a:pt x="0" y="9"/>
                      <a:pt x="0" y="9"/>
                    </a:cubicBezTo>
                    <a:cubicBezTo>
                      <a:pt x="0" y="5"/>
                      <a:pt x="2" y="0"/>
                      <a:pt x="6" y="0"/>
                    </a:cubicBezTo>
                    <a:cubicBezTo>
                      <a:pt x="104" y="0"/>
                      <a:pt x="104" y="0"/>
                      <a:pt x="104" y="0"/>
                    </a:cubicBezTo>
                    <a:cubicBezTo>
                      <a:pt x="108" y="0"/>
                      <a:pt x="108" y="5"/>
                      <a:pt x="108" y="9"/>
                    </a:cubicBezTo>
                    <a:lnTo>
                      <a:pt x="108" y="12"/>
                    </a:lnTo>
                    <a:close/>
                  </a:path>
                </a:pathLst>
              </a:custGeom>
              <a:solidFill>
                <a:schemeClr val="tx1">
                  <a:lumMod val="60000"/>
                  <a:lumOff val="40000"/>
                </a:schemeClr>
              </a:solidFill>
              <a:ln>
                <a:noFill/>
              </a:ln>
            </p:spPr>
            <p:txBody>
              <a:bodyPr anchor="ctr"/>
              <a:lstStyle/>
              <a:p>
                <a:pPr algn="ctr"/>
                <a:endParaRPr/>
              </a:p>
            </p:txBody>
          </p:sp>
          <p:sp>
            <p:nvSpPr>
              <p:cNvPr id="49" name="íSḷiḓê">
                <a:extLst>
                  <a:ext uri="{FF2B5EF4-FFF2-40B4-BE49-F238E27FC236}">
                    <a16:creationId xmlns:a16="http://schemas.microsoft.com/office/drawing/2014/main" id="{BA4D6960-0ACC-B5C3-D6B9-8F429129F699}"/>
                  </a:ext>
                </a:extLst>
              </p:cNvPr>
              <p:cNvSpPr/>
              <p:nvPr/>
            </p:nvSpPr>
            <p:spPr bwMode="auto">
              <a:xfrm>
                <a:off x="5036364" y="5086396"/>
                <a:ext cx="457584" cy="35380"/>
              </a:xfrm>
              <a:custGeom>
                <a:avLst/>
                <a:gdLst>
                  <a:gd name="T0" fmla="*/ 208 w 208"/>
                  <a:gd name="T1" fmla="*/ 10 h 16"/>
                  <a:gd name="T2" fmla="*/ 201 w 208"/>
                  <a:gd name="T3" fmla="*/ 16 h 16"/>
                  <a:gd name="T4" fmla="*/ 10 w 208"/>
                  <a:gd name="T5" fmla="*/ 16 h 16"/>
                  <a:gd name="T6" fmla="*/ 0 w 208"/>
                  <a:gd name="T7" fmla="*/ 10 h 16"/>
                  <a:gd name="T8" fmla="*/ 0 w 208"/>
                  <a:gd name="T9" fmla="*/ 7 h 16"/>
                  <a:gd name="T10" fmla="*/ 10 w 208"/>
                  <a:gd name="T11" fmla="*/ 0 h 16"/>
                  <a:gd name="T12" fmla="*/ 201 w 208"/>
                  <a:gd name="T13" fmla="*/ 0 h 16"/>
                  <a:gd name="T14" fmla="*/ 208 w 208"/>
                  <a:gd name="T15" fmla="*/ 7 h 16"/>
                  <a:gd name="T16" fmla="*/ 208 w 208"/>
                  <a:gd name="T17" fmla="*/ 1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8" h="16">
                    <a:moveTo>
                      <a:pt x="208" y="10"/>
                    </a:moveTo>
                    <a:cubicBezTo>
                      <a:pt x="208" y="14"/>
                      <a:pt x="205" y="16"/>
                      <a:pt x="201" y="16"/>
                    </a:cubicBezTo>
                    <a:cubicBezTo>
                      <a:pt x="10" y="16"/>
                      <a:pt x="10" y="16"/>
                      <a:pt x="10" y="16"/>
                    </a:cubicBezTo>
                    <a:cubicBezTo>
                      <a:pt x="6" y="16"/>
                      <a:pt x="0" y="14"/>
                      <a:pt x="0" y="10"/>
                    </a:cubicBezTo>
                    <a:cubicBezTo>
                      <a:pt x="0" y="7"/>
                      <a:pt x="0" y="7"/>
                      <a:pt x="0" y="7"/>
                    </a:cubicBezTo>
                    <a:cubicBezTo>
                      <a:pt x="0" y="3"/>
                      <a:pt x="6" y="0"/>
                      <a:pt x="10" y="0"/>
                    </a:cubicBezTo>
                    <a:cubicBezTo>
                      <a:pt x="201" y="0"/>
                      <a:pt x="201" y="0"/>
                      <a:pt x="201" y="0"/>
                    </a:cubicBezTo>
                    <a:cubicBezTo>
                      <a:pt x="205" y="0"/>
                      <a:pt x="208" y="3"/>
                      <a:pt x="208" y="7"/>
                    </a:cubicBezTo>
                    <a:lnTo>
                      <a:pt x="208" y="10"/>
                    </a:lnTo>
                    <a:close/>
                  </a:path>
                </a:pathLst>
              </a:custGeom>
              <a:solidFill>
                <a:schemeClr val="tx1">
                  <a:lumMod val="60000"/>
                  <a:lumOff val="40000"/>
                </a:schemeClr>
              </a:solidFill>
              <a:ln>
                <a:noFill/>
              </a:ln>
            </p:spPr>
            <p:txBody>
              <a:bodyPr anchor="ctr"/>
              <a:lstStyle/>
              <a:p>
                <a:pPr algn="ctr"/>
                <a:endParaRPr/>
              </a:p>
            </p:txBody>
          </p:sp>
          <p:sp>
            <p:nvSpPr>
              <p:cNvPr id="50" name="ïṡliḋé">
                <a:extLst>
                  <a:ext uri="{FF2B5EF4-FFF2-40B4-BE49-F238E27FC236}">
                    <a16:creationId xmlns:a16="http://schemas.microsoft.com/office/drawing/2014/main" id="{3894AAC9-224D-F24C-CEBD-CDD81478ED22}"/>
                  </a:ext>
                </a:extLst>
              </p:cNvPr>
              <p:cNvSpPr/>
              <p:nvPr/>
            </p:nvSpPr>
            <p:spPr bwMode="auto">
              <a:xfrm>
                <a:off x="5036364" y="5147722"/>
                <a:ext cx="457584" cy="43636"/>
              </a:xfrm>
              <a:custGeom>
                <a:avLst/>
                <a:gdLst>
                  <a:gd name="T0" fmla="*/ 208 w 208"/>
                  <a:gd name="T1" fmla="*/ 12 h 20"/>
                  <a:gd name="T2" fmla="*/ 201 w 208"/>
                  <a:gd name="T3" fmla="*/ 20 h 20"/>
                  <a:gd name="T4" fmla="*/ 10 w 208"/>
                  <a:gd name="T5" fmla="*/ 20 h 20"/>
                  <a:gd name="T6" fmla="*/ 0 w 208"/>
                  <a:gd name="T7" fmla="*/ 12 h 20"/>
                  <a:gd name="T8" fmla="*/ 0 w 208"/>
                  <a:gd name="T9" fmla="*/ 9 h 20"/>
                  <a:gd name="T10" fmla="*/ 10 w 208"/>
                  <a:gd name="T11" fmla="*/ 0 h 20"/>
                  <a:gd name="T12" fmla="*/ 201 w 208"/>
                  <a:gd name="T13" fmla="*/ 0 h 20"/>
                  <a:gd name="T14" fmla="*/ 208 w 208"/>
                  <a:gd name="T15" fmla="*/ 9 h 20"/>
                  <a:gd name="T16" fmla="*/ 208 w 208"/>
                  <a:gd name="T17" fmla="*/ 1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8" h="20">
                    <a:moveTo>
                      <a:pt x="208" y="12"/>
                    </a:moveTo>
                    <a:cubicBezTo>
                      <a:pt x="208" y="16"/>
                      <a:pt x="205" y="20"/>
                      <a:pt x="201" y="20"/>
                    </a:cubicBezTo>
                    <a:cubicBezTo>
                      <a:pt x="10" y="20"/>
                      <a:pt x="10" y="20"/>
                      <a:pt x="10" y="20"/>
                    </a:cubicBezTo>
                    <a:cubicBezTo>
                      <a:pt x="6" y="20"/>
                      <a:pt x="0" y="16"/>
                      <a:pt x="0" y="12"/>
                    </a:cubicBezTo>
                    <a:cubicBezTo>
                      <a:pt x="0" y="9"/>
                      <a:pt x="0" y="9"/>
                      <a:pt x="0" y="9"/>
                    </a:cubicBezTo>
                    <a:cubicBezTo>
                      <a:pt x="0" y="5"/>
                      <a:pt x="6" y="0"/>
                      <a:pt x="10" y="0"/>
                    </a:cubicBezTo>
                    <a:cubicBezTo>
                      <a:pt x="201" y="0"/>
                      <a:pt x="201" y="0"/>
                      <a:pt x="201" y="0"/>
                    </a:cubicBezTo>
                    <a:cubicBezTo>
                      <a:pt x="205" y="0"/>
                      <a:pt x="208" y="5"/>
                      <a:pt x="208" y="9"/>
                    </a:cubicBezTo>
                    <a:lnTo>
                      <a:pt x="208" y="12"/>
                    </a:lnTo>
                    <a:close/>
                  </a:path>
                </a:pathLst>
              </a:custGeom>
              <a:solidFill>
                <a:schemeClr val="tx1">
                  <a:lumMod val="60000"/>
                  <a:lumOff val="40000"/>
                </a:schemeClr>
              </a:solidFill>
              <a:ln>
                <a:noFill/>
              </a:ln>
            </p:spPr>
            <p:txBody>
              <a:bodyPr anchor="ctr"/>
              <a:lstStyle/>
              <a:p>
                <a:pPr algn="ctr"/>
                <a:endParaRPr/>
              </a:p>
            </p:txBody>
          </p:sp>
          <p:sp>
            <p:nvSpPr>
              <p:cNvPr id="51" name="íṡḷîḓé">
                <a:extLst>
                  <a:ext uri="{FF2B5EF4-FFF2-40B4-BE49-F238E27FC236}">
                    <a16:creationId xmlns:a16="http://schemas.microsoft.com/office/drawing/2014/main" id="{7AC8E7B5-8D15-2AEA-9784-AFCE85D9743D}"/>
                  </a:ext>
                </a:extLst>
              </p:cNvPr>
              <p:cNvSpPr/>
              <p:nvPr/>
            </p:nvSpPr>
            <p:spPr bwMode="auto">
              <a:xfrm>
                <a:off x="5036364" y="5209048"/>
                <a:ext cx="457584" cy="53071"/>
              </a:xfrm>
              <a:custGeom>
                <a:avLst/>
                <a:gdLst>
                  <a:gd name="T0" fmla="*/ 208 w 208"/>
                  <a:gd name="T1" fmla="*/ 13 h 24"/>
                  <a:gd name="T2" fmla="*/ 201 w 208"/>
                  <a:gd name="T3" fmla="*/ 24 h 24"/>
                  <a:gd name="T4" fmla="*/ 10 w 208"/>
                  <a:gd name="T5" fmla="*/ 24 h 24"/>
                  <a:gd name="T6" fmla="*/ 0 w 208"/>
                  <a:gd name="T7" fmla="*/ 13 h 24"/>
                  <a:gd name="T8" fmla="*/ 0 w 208"/>
                  <a:gd name="T9" fmla="*/ 10 h 24"/>
                  <a:gd name="T10" fmla="*/ 10 w 208"/>
                  <a:gd name="T11" fmla="*/ 0 h 24"/>
                  <a:gd name="T12" fmla="*/ 201 w 208"/>
                  <a:gd name="T13" fmla="*/ 0 h 24"/>
                  <a:gd name="T14" fmla="*/ 208 w 208"/>
                  <a:gd name="T15" fmla="*/ 10 h 24"/>
                  <a:gd name="T16" fmla="*/ 208 w 208"/>
                  <a:gd name="T17" fmla="*/ 13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8" h="24">
                    <a:moveTo>
                      <a:pt x="208" y="13"/>
                    </a:moveTo>
                    <a:cubicBezTo>
                      <a:pt x="208" y="17"/>
                      <a:pt x="205" y="24"/>
                      <a:pt x="201" y="24"/>
                    </a:cubicBezTo>
                    <a:cubicBezTo>
                      <a:pt x="10" y="24"/>
                      <a:pt x="10" y="24"/>
                      <a:pt x="10" y="24"/>
                    </a:cubicBezTo>
                    <a:cubicBezTo>
                      <a:pt x="6" y="24"/>
                      <a:pt x="0" y="17"/>
                      <a:pt x="0" y="13"/>
                    </a:cubicBezTo>
                    <a:cubicBezTo>
                      <a:pt x="0" y="10"/>
                      <a:pt x="0" y="10"/>
                      <a:pt x="0" y="10"/>
                    </a:cubicBezTo>
                    <a:cubicBezTo>
                      <a:pt x="0" y="6"/>
                      <a:pt x="6" y="0"/>
                      <a:pt x="10" y="0"/>
                    </a:cubicBezTo>
                    <a:cubicBezTo>
                      <a:pt x="201" y="0"/>
                      <a:pt x="201" y="0"/>
                      <a:pt x="201" y="0"/>
                    </a:cubicBezTo>
                    <a:cubicBezTo>
                      <a:pt x="205" y="0"/>
                      <a:pt x="208" y="6"/>
                      <a:pt x="208" y="10"/>
                    </a:cubicBezTo>
                    <a:lnTo>
                      <a:pt x="208" y="13"/>
                    </a:lnTo>
                    <a:close/>
                  </a:path>
                </a:pathLst>
              </a:custGeom>
              <a:solidFill>
                <a:schemeClr val="tx1">
                  <a:lumMod val="60000"/>
                  <a:lumOff val="40000"/>
                </a:schemeClr>
              </a:solidFill>
              <a:ln>
                <a:noFill/>
              </a:ln>
            </p:spPr>
            <p:txBody>
              <a:bodyPr anchor="ctr"/>
              <a:lstStyle/>
              <a:p>
                <a:pPr algn="ctr"/>
                <a:endParaRPr/>
              </a:p>
            </p:txBody>
          </p:sp>
          <p:sp>
            <p:nvSpPr>
              <p:cNvPr id="52" name="iš1ïďê">
                <a:extLst>
                  <a:ext uri="{FF2B5EF4-FFF2-40B4-BE49-F238E27FC236}">
                    <a16:creationId xmlns:a16="http://schemas.microsoft.com/office/drawing/2014/main" id="{BD936102-E054-287A-DD17-75DD1D56AA16}"/>
                  </a:ext>
                </a:extLst>
              </p:cNvPr>
              <p:cNvSpPr/>
              <p:nvPr/>
            </p:nvSpPr>
            <p:spPr bwMode="auto">
              <a:xfrm>
                <a:off x="5036364" y="5279808"/>
                <a:ext cx="457584" cy="43636"/>
              </a:xfrm>
              <a:custGeom>
                <a:avLst/>
                <a:gdLst>
                  <a:gd name="T0" fmla="*/ 208 w 208"/>
                  <a:gd name="T1" fmla="*/ 10 h 20"/>
                  <a:gd name="T2" fmla="*/ 201 w 208"/>
                  <a:gd name="T3" fmla="*/ 20 h 20"/>
                  <a:gd name="T4" fmla="*/ 10 w 208"/>
                  <a:gd name="T5" fmla="*/ 20 h 20"/>
                  <a:gd name="T6" fmla="*/ 0 w 208"/>
                  <a:gd name="T7" fmla="*/ 10 h 20"/>
                  <a:gd name="T8" fmla="*/ 0 w 208"/>
                  <a:gd name="T9" fmla="*/ 8 h 20"/>
                  <a:gd name="T10" fmla="*/ 10 w 208"/>
                  <a:gd name="T11" fmla="*/ 0 h 20"/>
                  <a:gd name="T12" fmla="*/ 201 w 208"/>
                  <a:gd name="T13" fmla="*/ 0 h 20"/>
                  <a:gd name="T14" fmla="*/ 208 w 208"/>
                  <a:gd name="T15" fmla="*/ 8 h 20"/>
                  <a:gd name="T16" fmla="*/ 208 w 208"/>
                  <a:gd name="T17" fmla="*/ 1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8" h="20">
                    <a:moveTo>
                      <a:pt x="208" y="10"/>
                    </a:moveTo>
                    <a:cubicBezTo>
                      <a:pt x="208" y="15"/>
                      <a:pt x="205" y="20"/>
                      <a:pt x="201" y="20"/>
                    </a:cubicBezTo>
                    <a:cubicBezTo>
                      <a:pt x="10" y="20"/>
                      <a:pt x="10" y="20"/>
                      <a:pt x="10" y="20"/>
                    </a:cubicBezTo>
                    <a:cubicBezTo>
                      <a:pt x="6" y="20"/>
                      <a:pt x="0" y="15"/>
                      <a:pt x="0" y="10"/>
                    </a:cubicBezTo>
                    <a:cubicBezTo>
                      <a:pt x="0" y="8"/>
                      <a:pt x="0" y="8"/>
                      <a:pt x="0" y="8"/>
                    </a:cubicBezTo>
                    <a:cubicBezTo>
                      <a:pt x="0" y="3"/>
                      <a:pt x="6" y="0"/>
                      <a:pt x="10" y="0"/>
                    </a:cubicBezTo>
                    <a:cubicBezTo>
                      <a:pt x="201" y="0"/>
                      <a:pt x="201" y="0"/>
                      <a:pt x="201" y="0"/>
                    </a:cubicBezTo>
                    <a:cubicBezTo>
                      <a:pt x="205" y="0"/>
                      <a:pt x="208" y="3"/>
                      <a:pt x="208" y="8"/>
                    </a:cubicBezTo>
                    <a:lnTo>
                      <a:pt x="208" y="10"/>
                    </a:lnTo>
                    <a:close/>
                  </a:path>
                </a:pathLst>
              </a:custGeom>
              <a:solidFill>
                <a:schemeClr val="tx1">
                  <a:lumMod val="60000"/>
                  <a:lumOff val="40000"/>
                </a:schemeClr>
              </a:solidFill>
              <a:ln>
                <a:noFill/>
              </a:ln>
            </p:spPr>
            <p:txBody>
              <a:bodyPr anchor="ctr"/>
              <a:lstStyle/>
              <a:p>
                <a:pPr algn="ctr"/>
                <a:endParaRPr/>
              </a:p>
            </p:txBody>
          </p:sp>
          <p:sp>
            <p:nvSpPr>
              <p:cNvPr id="53" name="íSļiḓè">
                <a:extLst>
                  <a:ext uri="{FF2B5EF4-FFF2-40B4-BE49-F238E27FC236}">
                    <a16:creationId xmlns:a16="http://schemas.microsoft.com/office/drawing/2014/main" id="{156A6049-782E-5186-6A2D-5D1A379A42E1}"/>
                  </a:ext>
                </a:extLst>
              </p:cNvPr>
              <p:cNvSpPr/>
              <p:nvPr/>
            </p:nvSpPr>
            <p:spPr bwMode="auto">
              <a:xfrm>
                <a:off x="5036364" y="5341133"/>
                <a:ext cx="254737" cy="44815"/>
              </a:xfrm>
              <a:custGeom>
                <a:avLst/>
                <a:gdLst>
                  <a:gd name="T0" fmla="*/ 116 w 116"/>
                  <a:gd name="T1" fmla="*/ 12 h 20"/>
                  <a:gd name="T2" fmla="*/ 107 w 116"/>
                  <a:gd name="T3" fmla="*/ 20 h 20"/>
                  <a:gd name="T4" fmla="*/ 10 w 116"/>
                  <a:gd name="T5" fmla="*/ 20 h 20"/>
                  <a:gd name="T6" fmla="*/ 0 w 116"/>
                  <a:gd name="T7" fmla="*/ 12 h 20"/>
                  <a:gd name="T8" fmla="*/ 0 w 116"/>
                  <a:gd name="T9" fmla="*/ 9 h 20"/>
                  <a:gd name="T10" fmla="*/ 10 w 116"/>
                  <a:gd name="T11" fmla="*/ 0 h 20"/>
                  <a:gd name="T12" fmla="*/ 107 w 116"/>
                  <a:gd name="T13" fmla="*/ 0 h 20"/>
                  <a:gd name="T14" fmla="*/ 116 w 116"/>
                  <a:gd name="T15" fmla="*/ 9 h 20"/>
                  <a:gd name="T16" fmla="*/ 116 w 116"/>
                  <a:gd name="T17" fmla="*/ 1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6" h="20">
                    <a:moveTo>
                      <a:pt x="116" y="12"/>
                    </a:moveTo>
                    <a:cubicBezTo>
                      <a:pt x="116" y="16"/>
                      <a:pt x="111" y="20"/>
                      <a:pt x="107" y="20"/>
                    </a:cubicBezTo>
                    <a:cubicBezTo>
                      <a:pt x="10" y="20"/>
                      <a:pt x="10" y="20"/>
                      <a:pt x="10" y="20"/>
                    </a:cubicBezTo>
                    <a:cubicBezTo>
                      <a:pt x="6" y="20"/>
                      <a:pt x="0" y="16"/>
                      <a:pt x="0" y="12"/>
                    </a:cubicBezTo>
                    <a:cubicBezTo>
                      <a:pt x="0" y="9"/>
                      <a:pt x="0" y="9"/>
                      <a:pt x="0" y="9"/>
                    </a:cubicBezTo>
                    <a:cubicBezTo>
                      <a:pt x="0" y="5"/>
                      <a:pt x="6" y="0"/>
                      <a:pt x="10" y="0"/>
                    </a:cubicBezTo>
                    <a:cubicBezTo>
                      <a:pt x="107" y="0"/>
                      <a:pt x="107" y="0"/>
                      <a:pt x="107" y="0"/>
                    </a:cubicBezTo>
                    <a:cubicBezTo>
                      <a:pt x="111" y="0"/>
                      <a:pt x="116" y="5"/>
                      <a:pt x="116" y="9"/>
                    </a:cubicBezTo>
                    <a:lnTo>
                      <a:pt x="116" y="12"/>
                    </a:lnTo>
                    <a:close/>
                  </a:path>
                </a:pathLst>
              </a:custGeom>
              <a:solidFill>
                <a:schemeClr val="tx1">
                  <a:lumMod val="60000"/>
                  <a:lumOff val="40000"/>
                </a:schemeClr>
              </a:solidFill>
              <a:ln>
                <a:noFill/>
              </a:ln>
            </p:spPr>
            <p:txBody>
              <a:bodyPr anchor="ctr"/>
              <a:lstStyle/>
              <a:p>
                <a:pPr algn="ctr"/>
                <a:endParaRPr/>
              </a:p>
            </p:txBody>
          </p:sp>
          <p:sp>
            <p:nvSpPr>
              <p:cNvPr id="54" name="ïŝļîďè">
                <a:extLst>
                  <a:ext uri="{FF2B5EF4-FFF2-40B4-BE49-F238E27FC236}">
                    <a16:creationId xmlns:a16="http://schemas.microsoft.com/office/drawing/2014/main" id="{5061D2A5-F380-8476-91ED-B7571547FE61}"/>
                  </a:ext>
                </a:extLst>
              </p:cNvPr>
              <p:cNvSpPr/>
              <p:nvPr/>
            </p:nvSpPr>
            <p:spPr bwMode="auto">
              <a:xfrm>
                <a:off x="4015055" y="5086396"/>
                <a:ext cx="457584" cy="35380"/>
              </a:xfrm>
              <a:custGeom>
                <a:avLst/>
                <a:gdLst>
                  <a:gd name="T0" fmla="*/ 208 w 208"/>
                  <a:gd name="T1" fmla="*/ 10 h 16"/>
                  <a:gd name="T2" fmla="*/ 201 w 208"/>
                  <a:gd name="T3" fmla="*/ 16 h 16"/>
                  <a:gd name="T4" fmla="*/ 9 w 208"/>
                  <a:gd name="T5" fmla="*/ 16 h 16"/>
                  <a:gd name="T6" fmla="*/ 0 w 208"/>
                  <a:gd name="T7" fmla="*/ 10 h 16"/>
                  <a:gd name="T8" fmla="*/ 0 w 208"/>
                  <a:gd name="T9" fmla="*/ 7 h 16"/>
                  <a:gd name="T10" fmla="*/ 9 w 208"/>
                  <a:gd name="T11" fmla="*/ 0 h 16"/>
                  <a:gd name="T12" fmla="*/ 201 w 208"/>
                  <a:gd name="T13" fmla="*/ 0 h 16"/>
                  <a:gd name="T14" fmla="*/ 208 w 208"/>
                  <a:gd name="T15" fmla="*/ 7 h 16"/>
                  <a:gd name="T16" fmla="*/ 208 w 208"/>
                  <a:gd name="T17" fmla="*/ 1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8" h="16">
                    <a:moveTo>
                      <a:pt x="208" y="10"/>
                    </a:moveTo>
                    <a:cubicBezTo>
                      <a:pt x="208" y="14"/>
                      <a:pt x="204" y="16"/>
                      <a:pt x="201" y="16"/>
                    </a:cubicBezTo>
                    <a:cubicBezTo>
                      <a:pt x="9" y="16"/>
                      <a:pt x="9" y="16"/>
                      <a:pt x="9" y="16"/>
                    </a:cubicBezTo>
                    <a:cubicBezTo>
                      <a:pt x="5" y="16"/>
                      <a:pt x="0" y="14"/>
                      <a:pt x="0" y="10"/>
                    </a:cubicBezTo>
                    <a:cubicBezTo>
                      <a:pt x="0" y="7"/>
                      <a:pt x="0" y="7"/>
                      <a:pt x="0" y="7"/>
                    </a:cubicBezTo>
                    <a:cubicBezTo>
                      <a:pt x="0" y="3"/>
                      <a:pt x="5" y="0"/>
                      <a:pt x="9" y="0"/>
                    </a:cubicBezTo>
                    <a:cubicBezTo>
                      <a:pt x="201" y="0"/>
                      <a:pt x="201" y="0"/>
                      <a:pt x="201" y="0"/>
                    </a:cubicBezTo>
                    <a:cubicBezTo>
                      <a:pt x="204" y="0"/>
                      <a:pt x="208" y="3"/>
                      <a:pt x="208" y="7"/>
                    </a:cubicBezTo>
                    <a:lnTo>
                      <a:pt x="208" y="10"/>
                    </a:lnTo>
                    <a:close/>
                  </a:path>
                </a:pathLst>
              </a:custGeom>
              <a:solidFill>
                <a:schemeClr val="tx1">
                  <a:lumMod val="60000"/>
                  <a:lumOff val="40000"/>
                </a:schemeClr>
              </a:solidFill>
              <a:ln>
                <a:noFill/>
              </a:ln>
            </p:spPr>
            <p:txBody>
              <a:bodyPr anchor="ctr"/>
              <a:lstStyle/>
              <a:p>
                <a:pPr algn="ctr"/>
                <a:endParaRPr/>
              </a:p>
            </p:txBody>
          </p:sp>
          <p:sp>
            <p:nvSpPr>
              <p:cNvPr id="55" name="íŝlíḋè">
                <a:extLst>
                  <a:ext uri="{FF2B5EF4-FFF2-40B4-BE49-F238E27FC236}">
                    <a16:creationId xmlns:a16="http://schemas.microsoft.com/office/drawing/2014/main" id="{A07E876B-A259-70E6-D215-A30D84AA0F8D}"/>
                  </a:ext>
                </a:extLst>
              </p:cNvPr>
              <p:cNvSpPr/>
              <p:nvPr/>
            </p:nvSpPr>
            <p:spPr bwMode="auto">
              <a:xfrm>
                <a:off x="4015055" y="5147722"/>
                <a:ext cx="457584" cy="43636"/>
              </a:xfrm>
              <a:custGeom>
                <a:avLst/>
                <a:gdLst>
                  <a:gd name="T0" fmla="*/ 208 w 208"/>
                  <a:gd name="T1" fmla="*/ 12 h 20"/>
                  <a:gd name="T2" fmla="*/ 201 w 208"/>
                  <a:gd name="T3" fmla="*/ 20 h 20"/>
                  <a:gd name="T4" fmla="*/ 9 w 208"/>
                  <a:gd name="T5" fmla="*/ 20 h 20"/>
                  <a:gd name="T6" fmla="*/ 0 w 208"/>
                  <a:gd name="T7" fmla="*/ 12 h 20"/>
                  <a:gd name="T8" fmla="*/ 0 w 208"/>
                  <a:gd name="T9" fmla="*/ 9 h 20"/>
                  <a:gd name="T10" fmla="*/ 9 w 208"/>
                  <a:gd name="T11" fmla="*/ 0 h 20"/>
                  <a:gd name="T12" fmla="*/ 201 w 208"/>
                  <a:gd name="T13" fmla="*/ 0 h 20"/>
                  <a:gd name="T14" fmla="*/ 208 w 208"/>
                  <a:gd name="T15" fmla="*/ 9 h 20"/>
                  <a:gd name="T16" fmla="*/ 208 w 208"/>
                  <a:gd name="T17" fmla="*/ 1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8" h="20">
                    <a:moveTo>
                      <a:pt x="208" y="12"/>
                    </a:moveTo>
                    <a:cubicBezTo>
                      <a:pt x="208" y="16"/>
                      <a:pt x="204" y="20"/>
                      <a:pt x="201" y="20"/>
                    </a:cubicBezTo>
                    <a:cubicBezTo>
                      <a:pt x="9" y="20"/>
                      <a:pt x="9" y="20"/>
                      <a:pt x="9" y="20"/>
                    </a:cubicBezTo>
                    <a:cubicBezTo>
                      <a:pt x="5" y="20"/>
                      <a:pt x="0" y="16"/>
                      <a:pt x="0" y="12"/>
                    </a:cubicBezTo>
                    <a:cubicBezTo>
                      <a:pt x="0" y="9"/>
                      <a:pt x="0" y="9"/>
                      <a:pt x="0" y="9"/>
                    </a:cubicBezTo>
                    <a:cubicBezTo>
                      <a:pt x="0" y="5"/>
                      <a:pt x="5" y="0"/>
                      <a:pt x="9" y="0"/>
                    </a:cubicBezTo>
                    <a:cubicBezTo>
                      <a:pt x="201" y="0"/>
                      <a:pt x="201" y="0"/>
                      <a:pt x="201" y="0"/>
                    </a:cubicBezTo>
                    <a:cubicBezTo>
                      <a:pt x="204" y="0"/>
                      <a:pt x="208" y="5"/>
                      <a:pt x="208" y="9"/>
                    </a:cubicBezTo>
                    <a:lnTo>
                      <a:pt x="208" y="12"/>
                    </a:lnTo>
                    <a:close/>
                  </a:path>
                </a:pathLst>
              </a:custGeom>
              <a:solidFill>
                <a:schemeClr val="tx1">
                  <a:lumMod val="60000"/>
                  <a:lumOff val="40000"/>
                </a:schemeClr>
              </a:solidFill>
              <a:ln>
                <a:noFill/>
              </a:ln>
            </p:spPr>
            <p:txBody>
              <a:bodyPr anchor="ctr"/>
              <a:lstStyle/>
              <a:p>
                <a:pPr algn="ctr"/>
                <a:endParaRPr/>
              </a:p>
            </p:txBody>
          </p:sp>
          <p:sp>
            <p:nvSpPr>
              <p:cNvPr id="56" name="îṥḷíḑé">
                <a:extLst>
                  <a:ext uri="{FF2B5EF4-FFF2-40B4-BE49-F238E27FC236}">
                    <a16:creationId xmlns:a16="http://schemas.microsoft.com/office/drawing/2014/main" id="{18CB71D0-864E-2051-8104-8003A07E6679}"/>
                  </a:ext>
                </a:extLst>
              </p:cNvPr>
              <p:cNvSpPr/>
              <p:nvPr/>
            </p:nvSpPr>
            <p:spPr bwMode="auto">
              <a:xfrm>
                <a:off x="4015055" y="5209048"/>
                <a:ext cx="457584" cy="53071"/>
              </a:xfrm>
              <a:custGeom>
                <a:avLst/>
                <a:gdLst>
                  <a:gd name="T0" fmla="*/ 208 w 208"/>
                  <a:gd name="T1" fmla="*/ 13 h 24"/>
                  <a:gd name="T2" fmla="*/ 201 w 208"/>
                  <a:gd name="T3" fmla="*/ 24 h 24"/>
                  <a:gd name="T4" fmla="*/ 9 w 208"/>
                  <a:gd name="T5" fmla="*/ 24 h 24"/>
                  <a:gd name="T6" fmla="*/ 0 w 208"/>
                  <a:gd name="T7" fmla="*/ 13 h 24"/>
                  <a:gd name="T8" fmla="*/ 0 w 208"/>
                  <a:gd name="T9" fmla="*/ 10 h 24"/>
                  <a:gd name="T10" fmla="*/ 9 w 208"/>
                  <a:gd name="T11" fmla="*/ 0 h 24"/>
                  <a:gd name="T12" fmla="*/ 201 w 208"/>
                  <a:gd name="T13" fmla="*/ 0 h 24"/>
                  <a:gd name="T14" fmla="*/ 208 w 208"/>
                  <a:gd name="T15" fmla="*/ 10 h 24"/>
                  <a:gd name="T16" fmla="*/ 208 w 208"/>
                  <a:gd name="T17" fmla="*/ 13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8" h="24">
                    <a:moveTo>
                      <a:pt x="208" y="13"/>
                    </a:moveTo>
                    <a:cubicBezTo>
                      <a:pt x="208" y="17"/>
                      <a:pt x="204" y="24"/>
                      <a:pt x="201" y="24"/>
                    </a:cubicBezTo>
                    <a:cubicBezTo>
                      <a:pt x="9" y="24"/>
                      <a:pt x="9" y="24"/>
                      <a:pt x="9" y="24"/>
                    </a:cubicBezTo>
                    <a:cubicBezTo>
                      <a:pt x="5" y="24"/>
                      <a:pt x="0" y="17"/>
                      <a:pt x="0" y="13"/>
                    </a:cubicBezTo>
                    <a:cubicBezTo>
                      <a:pt x="0" y="10"/>
                      <a:pt x="0" y="10"/>
                      <a:pt x="0" y="10"/>
                    </a:cubicBezTo>
                    <a:cubicBezTo>
                      <a:pt x="0" y="6"/>
                      <a:pt x="5" y="0"/>
                      <a:pt x="9" y="0"/>
                    </a:cubicBezTo>
                    <a:cubicBezTo>
                      <a:pt x="201" y="0"/>
                      <a:pt x="201" y="0"/>
                      <a:pt x="201" y="0"/>
                    </a:cubicBezTo>
                    <a:cubicBezTo>
                      <a:pt x="204" y="0"/>
                      <a:pt x="208" y="6"/>
                      <a:pt x="208" y="10"/>
                    </a:cubicBezTo>
                    <a:lnTo>
                      <a:pt x="208" y="13"/>
                    </a:lnTo>
                    <a:close/>
                  </a:path>
                </a:pathLst>
              </a:custGeom>
              <a:solidFill>
                <a:schemeClr val="tx1">
                  <a:lumMod val="60000"/>
                  <a:lumOff val="40000"/>
                </a:schemeClr>
              </a:solidFill>
              <a:ln>
                <a:noFill/>
              </a:ln>
            </p:spPr>
            <p:txBody>
              <a:bodyPr anchor="ctr"/>
              <a:lstStyle/>
              <a:p>
                <a:pPr algn="ctr"/>
                <a:endParaRPr/>
              </a:p>
            </p:txBody>
          </p:sp>
          <p:sp>
            <p:nvSpPr>
              <p:cNvPr id="57" name="iŝľïďè">
                <a:extLst>
                  <a:ext uri="{FF2B5EF4-FFF2-40B4-BE49-F238E27FC236}">
                    <a16:creationId xmlns:a16="http://schemas.microsoft.com/office/drawing/2014/main" id="{F52587C3-8FA2-4902-B936-7D274DA4AA36}"/>
                  </a:ext>
                </a:extLst>
              </p:cNvPr>
              <p:cNvSpPr/>
              <p:nvPr/>
            </p:nvSpPr>
            <p:spPr bwMode="auto">
              <a:xfrm>
                <a:off x="4015055" y="5279808"/>
                <a:ext cx="457584" cy="43636"/>
              </a:xfrm>
              <a:custGeom>
                <a:avLst/>
                <a:gdLst>
                  <a:gd name="T0" fmla="*/ 208 w 208"/>
                  <a:gd name="T1" fmla="*/ 10 h 20"/>
                  <a:gd name="T2" fmla="*/ 201 w 208"/>
                  <a:gd name="T3" fmla="*/ 20 h 20"/>
                  <a:gd name="T4" fmla="*/ 9 w 208"/>
                  <a:gd name="T5" fmla="*/ 20 h 20"/>
                  <a:gd name="T6" fmla="*/ 0 w 208"/>
                  <a:gd name="T7" fmla="*/ 10 h 20"/>
                  <a:gd name="T8" fmla="*/ 0 w 208"/>
                  <a:gd name="T9" fmla="*/ 8 h 20"/>
                  <a:gd name="T10" fmla="*/ 9 w 208"/>
                  <a:gd name="T11" fmla="*/ 0 h 20"/>
                  <a:gd name="T12" fmla="*/ 201 w 208"/>
                  <a:gd name="T13" fmla="*/ 0 h 20"/>
                  <a:gd name="T14" fmla="*/ 208 w 208"/>
                  <a:gd name="T15" fmla="*/ 8 h 20"/>
                  <a:gd name="T16" fmla="*/ 208 w 208"/>
                  <a:gd name="T17" fmla="*/ 1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8" h="20">
                    <a:moveTo>
                      <a:pt x="208" y="10"/>
                    </a:moveTo>
                    <a:cubicBezTo>
                      <a:pt x="208" y="15"/>
                      <a:pt x="204" y="20"/>
                      <a:pt x="201" y="20"/>
                    </a:cubicBezTo>
                    <a:cubicBezTo>
                      <a:pt x="9" y="20"/>
                      <a:pt x="9" y="20"/>
                      <a:pt x="9" y="20"/>
                    </a:cubicBezTo>
                    <a:cubicBezTo>
                      <a:pt x="5" y="20"/>
                      <a:pt x="0" y="15"/>
                      <a:pt x="0" y="10"/>
                    </a:cubicBezTo>
                    <a:cubicBezTo>
                      <a:pt x="0" y="8"/>
                      <a:pt x="0" y="8"/>
                      <a:pt x="0" y="8"/>
                    </a:cubicBezTo>
                    <a:cubicBezTo>
                      <a:pt x="0" y="3"/>
                      <a:pt x="5" y="0"/>
                      <a:pt x="9" y="0"/>
                    </a:cubicBezTo>
                    <a:cubicBezTo>
                      <a:pt x="201" y="0"/>
                      <a:pt x="201" y="0"/>
                      <a:pt x="201" y="0"/>
                    </a:cubicBezTo>
                    <a:cubicBezTo>
                      <a:pt x="204" y="0"/>
                      <a:pt x="208" y="3"/>
                      <a:pt x="208" y="8"/>
                    </a:cubicBezTo>
                    <a:lnTo>
                      <a:pt x="208" y="10"/>
                    </a:lnTo>
                    <a:close/>
                  </a:path>
                </a:pathLst>
              </a:custGeom>
              <a:solidFill>
                <a:schemeClr val="tx1">
                  <a:lumMod val="60000"/>
                  <a:lumOff val="40000"/>
                </a:schemeClr>
              </a:solidFill>
              <a:ln>
                <a:noFill/>
              </a:ln>
            </p:spPr>
            <p:txBody>
              <a:bodyPr anchor="ctr"/>
              <a:lstStyle/>
              <a:p>
                <a:pPr algn="ctr"/>
                <a:endParaRPr/>
              </a:p>
            </p:txBody>
          </p:sp>
          <p:sp>
            <p:nvSpPr>
              <p:cNvPr id="58" name="íś1ïḓê">
                <a:extLst>
                  <a:ext uri="{FF2B5EF4-FFF2-40B4-BE49-F238E27FC236}">
                    <a16:creationId xmlns:a16="http://schemas.microsoft.com/office/drawing/2014/main" id="{D7437BBA-C914-9EE5-DA21-E50E18FADFFD}"/>
                  </a:ext>
                </a:extLst>
              </p:cNvPr>
              <p:cNvSpPr/>
              <p:nvPr/>
            </p:nvSpPr>
            <p:spPr bwMode="auto">
              <a:xfrm>
                <a:off x="4015055" y="5341133"/>
                <a:ext cx="246482" cy="44815"/>
              </a:xfrm>
              <a:custGeom>
                <a:avLst/>
                <a:gdLst>
                  <a:gd name="T0" fmla="*/ 112 w 112"/>
                  <a:gd name="T1" fmla="*/ 12 h 20"/>
                  <a:gd name="T2" fmla="*/ 106 w 112"/>
                  <a:gd name="T3" fmla="*/ 20 h 20"/>
                  <a:gd name="T4" fmla="*/ 9 w 112"/>
                  <a:gd name="T5" fmla="*/ 20 h 20"/>
                  <a:gd name="T6" fmla="*/ 0 w 112"/>
                  <a:gd name="T7" fmla="*/ 12 h 20"/>
                  <a:gd name="T8" fmla="*/ 0 w 112"/>
                  <a:gd name="T9" fmla="*/ 9 h 20"/>
                  <a:gd name="T10" fmla="*/ 9 w 112"/>
                  <a:gd name="T11" fmla="*/ 0 h 20"/>
                  <a:gd name="T12" fmla="*/ 106 w 112"/>
                  <a:gd name="T13" fmla="*/ 0 h 20"/>
                  <a:gd name="T14" fmla="*/ 112 w 112"/>
                  <a:gd name="T15" fmla="*/ 9 h 20"/>
                  <a:gd name="T16" fmla="*/ 112 w 112"/>
                  <a:gd name="T17" fmla="*/ 1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2" h="20">
                    <a:moveTo>
                      <a:pt x="112" y="12"/>
                    </a:moveTo>
                    <a:cubicBezTo>
                      <a:pt x="112" y="16"/>
                      <a:pt x="110" y="20"/>
                      <a:pt x="106" y="20"/>
                    </a:cubicBezTo>
                    <a:cubicBezTo>
                      <a:pt x="9" y="20"/>
                      <a:pt x="9" y="20"/>
                      <a:pt x="9" y="20"/>
                    </a:cubicBezTo>
                    <a:cubicBezTo>
                      <a:pt x="5" y="20"/>
                      <a:pt x="0" y="16"/>
                      <a:pt x="0" y="12"/>
                    </a:cubicBezTo>
                    <a:cubicBezTo>
                      <a:pt x="0" y="9"/>
                      <a:pt x="0" y="9"/>
                      <a:pt x="0" y="9"/>
                    </a:cubicBezTo>
                    <a:cubicBezTo>
                      <a:pt x="0" y="5"/>
                      <a:pt x="5" y="0"/>
                      <a:pt x="9" y="0"/>
                    </a:cubicBezTo>
                    <a:cubicBezTo>
                      <a:pt x="106" y="0"/>
                      <a:pt x="106" y="0"/>
                      <a:pt x="106" y="0"/>
                    </a:cubicBezTo>
                    <a:cubicBezTo>
                      <a:pt x="110" y="0"/>
                      <a:pt x="112" y="5"/>
                      <a:pt x="112" y="9"/>
                    </a:cubicBezTo>
                    <a:lnTo>
                      <a:pt x="112" y="12"/>
                    </a:lnTo>
                    <a:close/>
                  </a:path>
                </a:pathLst>
              </a:custGeom>
              <a:solidFill>
                <a:schemeClr val="tx1">
                  <a:lumMod val="60000"/>
                  <a:lumOff val="40000"/>
                </a:schemeClr>
              </a:solidFill>
              <a:ln>
                <a:noFill/>
              </a:ln>
            </p:spPr>
            <p:txBody>
              <a:bodyPr anchor="ctr"/>
              <a:lstStyle/>
              <a:p>
                <a:pPr algn="ctr"/>
                <a:endParaRPr/>
              </a:p>
            </p:txBody>
          </p:sp>
        </p:grpSp>
        <p:grpSp>
          <p:nvGrpSpPr>
            <p:cNvPr id="6" name="iśļîḑè">
              <a:extLst>
                <a:ext uri="{FF2B5EF4-FFF2-40B4-BE49-F238E27FC236}">
                  <a16:creationId xmlns:a16="http://schemas.microsoft.com/office/drawing/2014/main" id="{BD8807F6-087D-A6A7-DB54-9935A47AA8FE}"/>
                </a:ext>
              </a:extLst>
            </p:cNvPr>
            <p:cNvGrpSpPr/>
            <p:nvPr/>
          </p:nvGrpSpPr>
          <p:grpSpPr>
            <a:xfrm>
              <a:off x="7587276" y="2859803"/>
              <a:ext cx="1504838" cy="1997802"/>
              <a:chOff x="7587276" y="2859803"/>
              <a:chExt cx="1504838" cy="1997802"/>
            </a:xfrm>
          </p:grpSpPr>
          <p:sp>
            <p:nvSpPr>
              <p:cNvPr id="18" name="iṣḷïḋé">
                <a:extLst>
                  <a:ext uri="{FF2B5EF4-FFF2-40B4-BE49-F238E27FC236}">
                    <a16:creationId xmlns:a16="http://schemas.microsoft.com/office/drawing/2014/main" id="{743B2B96-2F72-9A16-DC5A-A2579B165B7C}"/>
                  </a:ext>
                </a:extLst>
              </p:cNvPr>
              <p:cNvSpPr/>
              <p:nvPr/>
            </p:nvSpPr>
            <p:spPr bwMode="auto">
              <a:xfrm>
                <a:off x="7587276" y="2859803"/>
                <a:ext cx="1504838" cy="1997802"/>
              </a:xfrm>
              <a:custGeom>
                <a:avLst/>
                <a:gdLst>
                  <a:gd name="T0" fmla="*/ 684 w 684"/>
                  <a:gd name="T1" fmla="*/ 850 h 908"/>
                  <a:gd name="T2" fmla="*/ 629 w 684"/>
                  <a:gd name="T3" fmla="*/ 908 h 908"/>
                  <a:gd name="T4" fmla="*/ 57 w 684"/>
                  <a:gd name="T5" fmla="*/ 908 h 908"/>
                  <a:gd name="T6" fmla="*/ 0 w 684"/>
                  <a:gd name="T7" fmla="*/ 850 h 908"/>
                  <a:gd name="T8" fmla="*/ 0 w 684"/>
                  <a:gd name="T9" fmla="*/ 58 h 908"/>
                  <a:gd name="T10" fmla="*/ 57 w 684"/>
                  <a:gd name="T11" fmla="*/ 0 h 908"/>
                  <a:gd name="T12" fmla="*/ 629 w 684"/>
                  <a:gd name="T13" fmla="*/ 0 h 908"/>
                  <a:gd name="T14" fmla="*/ 684 w 684"/>
                  <a:gd name="T15" fmla="*/ 58 h 908"/>
                  <a:gd name="T16" fmla="*/ 684 w 684"/>
                  <a:gd name="T17" fmla="*/ 850 h 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4" h="908">
                    <a:moveTo>
                      <a:pt x="684" y="850"/>
                    </a:moveTo>
                    <a:cubicBezTo>
                      <a:pt x="684" y="881"/>
                      <a:pt x="660" y="908"/>
                      <a:pt x="629" y="908"/>
                    </a:cubicBezTo>
                    <a:cubicBezTo>
                      <a:pt x="57" y="908"/>
                      <a:pt x="57" y="908"/>
                      <a:pt x="57" y="908"/>
                    </a:cubicBezTo>
                    <a:cubicBezTo>
                      <a:pt x="27" y="908"/>
                      <a:pt x="0" y="881"/>
                      <a:pt x="0" y="850"/>
                    </a:cubicBezTo>
                    <a:cubicBezTo>
                      <a:pt x="0" y="58"/>
                      <a:pt x="0" y="58"/>
                      <a:pt x="0" y="58"/>
                    </a:cubicBezTo>
                    <a:cubicBezTo>
                      <a:pt x="0" y="27"/>
                      <a:pt x="27" y="0"/>
                      <a:pt x="57" y="0"/>
                    </a:cubicBezTo>
                    <a:cubicBezTo>
                      <a:pt x="629" y="0"/>
                      <a:pt x="629" y="0"/>
                      <a:pt x="629" y="0"/>
                    </a:cubicBezTo>
                    <a:cubicBezTo>
                      <a:pt x="660" y="0"/>
                      <a:pt x="684" y="27"/>
                      <a:pt x="684" y="58"/>
                    </a:cubicBezTo>
                    <a:lnTo>
                      <a:pt x="684" y="850"/>
                    </a:lnTo>
                    <a:close/>
                  </a:path>
                </a:pathLst>
              </a:custGeom>
              <a:solidFill>
                <a:srgbClr val="55637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 name="iṧľíde">
                <a:extLst>
                  <a:ext uri="{FF2B5EF4-FFF2-40B4-BE49-F238E27FC236}">
                    <a16:creationId xmlns:a16="http://schemas.microsoft.com/office/drawing/2014/main" id="{5688778A-D36E-F920-B57D-32862D2CC54F}"/>
                  </a:ext>
                </a:extLst>
              </p:cNvPr>
              <p:cNvSpPr/>
              <p:nvPr/>
            </p:nvSpPr>
            <p:spPr bwMode="auto">
              <a:xfrm>
                <a:off x="7711106" y="3009579"/>
                <a:ext cx="1258355" cy="1530782"/>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0" name="íṥļîḋè">
                <a:extLst>
                  <a:ext uri="{FF2B5EF4-FFF2-40B4-BE49-F238E27FC236}">
                    <a16:creationId xmlns:a16="http://schemas.microsoft.com/office/drawing/2014/main" id="{1E9FFD3B-1E31-00B4-E317-01D2A3220F5A}"/>
                  </a:ext>
                </a:extLst>
              </p:cNvPr>
              <p:cNvSpPr/>
              <p:nvPr/>
            </p:nvSpPr>
            <p:spPr bwMode="auto">
              <a:xfrm>
                <a:off x="8240630" y="4593433"/>
                <a:ext cx="202847" cy="202847"/>
              </a:xfrm>
              <a:prstGeom prst="ellipse">
                <a:avLst/>
              </a:prstGeom>
              <a:solidFill>
                <a:schemeClr val="tx1">
                  <a:lumMod val="20000"/>
                  <a:lumOff val="80000"/>
                </a:schemeClr>
              </a:solidFill>
              <a:ln>
                <a:noFill/>
              </a:ln>
            </p:spPr>
            <p:txBody>
              <a:bodyPr anchor="ctr"/>
              <a:lstStyle/>
              <a:p>
                <a:pPr algn="ctr"/>
                <a:endParaRPr/>
              </a:p>
            </p:txBody>
          </p:sp>
          <p:sp>
            <p:nvSpPr>
              <p:cNvPr id="21" name="iṧļïďê">
                <a:extLst>
                  <a:ext uri="{FF2B5EF4-FFF2-40B4-BE49-F238E27FC236}">
                    <a16:creationId xmlns:a16="http://schemas.microsoft.com/office/drawing/2014/main" id="{6923DEC1-EADC-AF1F-5968-299D10F72895}"/>
                  </a:ext>
                </a:extLst>
              </p:cNvPr>
              <p:cNvSpPr/>
              <p:nvPr/>
            </p:nvSpPr>
            <p:spPr bwMode="auto">
              <a:xfrm>
                <a:off x="7869138" y="3133409"/>
                <a:ext cx="483529" cy="148597"/>
              </a:xfrm>
              <a:custGeom>
                <a:avLst/>
                <a:gdLst>
                  <a:gd name="T0" fmla="*/ 220 w 220"/>
                  <a:gd name="T1" fmla="*/ 52 h 68"/>
                  <a:gd name="T2" fmla="*/ 203 w 220"/>
                  <a:gd name="T3" fmla="*/ 68 h 68"/>
                  <a:gd name="T4" fmla="*/ 17 w 220"/>
                  <a:gd name="T5" fmla="*/ 68 h 68"/>
                  <a:gd name="T6" fmla="*/ 0 w 220"/>
                  <a:gd name="T7" fmla="*/ 52 h 68"/>
                  <a:gd name="T8" fmla="*/ 0 w 220"/>
                  <a:gd name="T9" fmla="*/ 17 h 68"/>
                  <a:gd name="T10" fmla="*/ 17 w 220"/>
                  <a:gd name="T11" fmla="*/ 0 h 68"/>
                  <a:gd name="T12" fmla="*/ 203 w 220"/>
                  <a:gd name="T13" fmla="*/ 0 h 68"/>
                  <a:gd name="T14" fmla="*/ 220 w 220"/>
                  <a:gd name="T15" fmla="*/ 17 h 68"/>
                  <a:gd name="T16" fmla="*/ 220 w 220"/>
                  <a:gd name="T17" fmla="*/ 52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0" h="68">
                    <a:moveTo>
                      <a:pt x="220" y="52"/>
                    </a:moveTo>
                    <a:cubicBezTo>
                      <a:pt x="220" y="62"/>
                      <a:pt x="213" y="68"/>
                      <a:pt x="203" y="68"/>
                    </a:cubicBezTo>
                    <a:cubicBezTo>
                      <a:pt x="17" y="68"/>
                      <a:pt x="17" y="68"/>
                      <a:pt x="17" y="68"/>
                    </a:cubicBezTo>
                    <a:cubicBezTo>
                      <a:pt x="8" y="68"/>
                      <a:pt x="0" y="62"/>
                      <a:pt x="0" y="52"/>
                    </a:cubicBezTo>
                    <a:cubicBezTo>
                      <a:pt x="0" y="17"/>
                      <a:pt x="0" y="17"/>
                      <a:pt x="0" y="17"/>
                    </a:cubicBezTo>
                    <a:cubicBezTo>
                      <a:pt x="0" y="8"/>
                      <a:pt x="8" y="0"/>
                      <a:pt x="17" y="0"/>
                    </a:cubicBezTo>
                    <a:cubicBezTo>
                      <a:pt x="203" y="0"/>
                      <a:pt x="203" y="0"/>
                      <a:pt x="203" y="0"/>
                    </a:cubicBezTo>
                    <a:cubicBezTo>
                      <a:pt x="213" y="0"/>
                      <a:pt x="220" y="8"/>
                      <a:pt x="220" y="17"/>
                    </a:cubicBezTo>
                    <a:lnTo>
                      <a:pt x="220" y="52"/>
                    </a:lnTo>
                    <a:close/>
                  </a:path>
                </a:pathLst>
              </a:custGeom>
              <a:solidFill>
                <a:srgbClr val="F26B6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2" name="işḷiḍé">
                <a:extLst>
                  <a:ext uri="{FF2B5EF4-FFF2-40B4-BE49-F238E27FC236}">
                    <a16:creationId xmlns:a16="http://schemas.microsoft.com/office/drawing/2014/main" id="{A65C932E-D163-1B9F-63E7-8B9711117E55}"/>
                  </a:ext>
                </a:extLst>
              </p:cNvPr>
              <p:cNvSpPr/>
              <p:nvPr/>
            </p:nvSpPr>
            <p:spPr bwMode="auto">
              <a:xfrm>
                <a:off x="7869138" y="3335077"/>
                <a:ext cx="941113" cy="439894"/>
              </a:xfrm>
              <a:custGeom>
                <a:avLst/>
                <a:gdLst>
                  <a:gd name="T0" fmla="*/ 428 w 428"/>
                  <a:gd name="T1" fmla="*/ 181 h 200"/>
                  <a:gd name="T2" fmla="*/ 412 w 428"/>
                  <a:gd name="T3" fmla="*/ 200 h 200"/>
                  <a:gd name="T4" fmla="*/ 17 w 428"/>
                  <a:gd name="T5" fmla="*/ 200 h 200"/>
                  <a:gd name="T6" fmla="*/ 0 w 428"/>
                  <a:gd name="T7" fmla="*/ 181 h 200"/>
                  <a:gd name="T8" fmla="*/ 0 w 428"/>
                  <a:gd name="T9" fmla="*/ 18 h 200"/>
                  <a:gd name="T10" fmla="*/ 17 w 428"/>
                  <a:gd name="T11" fmla="*/ 0 h 200"/>
                  <a:gd name="T12" fmla="*/ 412 w 428"/>
                  <a:gd name="T13" fmla="*/ 0 h 200"/>
                  <a:gd name="T14" fmla="*/ 428 w 428"/>
                  <a:gd name="T15" fmla="*/ 18 h 200"/>
                  <a:gd name="T16" fmla="*/ 428 w 428"/>
                  <a:gd name="T17" fmla="*/ 181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8" h="200">
                    <a:moveTo>
                      <a:pt x="428" y="181"/>
                    </a:moveTo>
                    <a:cubicBezTo>
                      <a:pt x="428" y="190"/>
                      <a:pt x="422" y="200"/>
                      <a:pt x="412" y="200"/>
                    </a:cubicBezTo>
                    <a:cubicBezTo>
                      <a:pt x="17" y="200"/>
                      <a:pt x="17" y="200"/>
                      <a:pt x="17" y="200"/>
                    </a:cubicBezTo>
                    <a:cubicBezTo>
                      <a:pt x="8" y="200"/>
                      <a:pt x="0" y="190"/>
                      <a:pt x="0" y="181"/>
                    </a:cubicBezTo>
                    <a:cubicBezTo>
                      <a:pt x="0" y="18"/>
                      <a:pt x="0" y="18"/>
                      <a:pt x="0" y="18"/>
                    </a:cubicBezTo>
                    <a:cubicBezTo>
                      <a:pt x="0" y="9"/>
                      <a:pt x="8" y="0"/>
                      <a:pt x="17" y="0"/>
                    </a:cubicBezTo>
                    <a:cubicBezTo>
                      <a:pt x="412" y="0"/>
                      <a:pt x="412" y="0"/>
                      <a:pt x="412" y="0"/>
                    </a:cubicBezTo>
                    <a:cubicBezTo>
                      <a:pt x="422" y="0"/>
                      <a:pt x="428" y="9"/>
                      <a:pt x="428" y="18"/>
                    </a:cubicBezTo>
                    <a:lnTo>
                      <a:pt x="428" y="181"/>
                    </a:lnTo>
                    <a:close/>
                  </a:path>
                </a:pathLst>
              </a:custGeom>
              <a:solidFill>
                <a:srgbClr val="5AC4B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3" name="iṣḻíḋé">
                <a:extLst>
                  <a:ext uri="{FF2B5EF4-FFF2-40B4-BE49-F238E27FC236}">
                    <a16:creationId xmlns:a16="http://schemas.microsoft.com/office/drawing/2014/main" id="{912B1991-B4F3-3DA1-4E82-26B4FBB5EEFC}"/>
                  </a:ext>
                </a:extLst>
              </p:cNvPr>
              <p:cNvSpPr/>
              <p:nvPr/>
            </p:nvSpPr>
            <p:spPr bwMode="auto">
              <a:xfrm>
                <a:off x="7869138" y="3810351"/>
                <a:ext cx="449328" cy="264172"/>
              </a:xfrm>
              <a:custGeom>
                <a:avLst/>
                <a:gdLst>
                  <a:gd name="T0" fmla="*/ 204 w 204"/>
                  <a:gd name="T1" fmla="*/ 104 h 120"/>
                  <a:gd name="T2" fmla="*/ 186 w 204"/>
                  <a:gd name="T3" fmla="*/ 120 h 120"/>
                  <a:gd name="T4" fmla="*/ 17 w 204"/>
                  <a:gd name="T5" fmla="*/ 120 h 120"/>
                  <a:gd name="T6" fmla="*/ 0 w 204"/>
                  <a:gd name="T7" fmla="*/ 104 h 120"/>
                  <a:gd name="T8" fmla="*/ 0 w 204"/>
                  <a:gd name="T9" fmla="*/ 17 h 120"/>
                  <a:gd name="T10" fmla="*/ 17 w 204"/>
                  <a:gd name="T11" fmla="*/ 0 h 120"/>
                  <a:gd name="T12" fmla="*/ 186 w 204"/>
                  <a:gd name="T13" fmla="*/ 0 h 120"/>
                  <a:gd name="T14" fmla="*/ 204 w 204"/>
                  <a:gd name="T15" fmla="*/ 17 h 120"/>
                  <a:gd name="T16" fmla="*/ 204 w 204"/>
                  <a:gd name="T17" fmla="*/ 104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4" h="120">
                    <a:moveTo>
                      <a:pt x="204" y="104"/>
                    </a:moveTo>
                    <a:cubicBezTo>
                      <a:pt x="204" y="114"/>
                      <a:pt x="195" y="120"/>
                      <a:pt x="186" y="120"/>
                    </a:cubicBezTo>
                    <a:cubicBezTo>
                      <a:pt x="17" y="120"/>
                      <a:pt x="17" y="120"/>
                      <a:pt x="17" y="120"/>
                    </a:cubicBezTo>
                    <a:cubicBezTo>
                      <a:pt x="8" y="120"/>
                      <a:pt x="0" y="114"/>
                      <a:pt x="0" y="104"/>
                    </a:cubicBezTo>
                    <a:cubicBezTo>
                      <a:pt x="0" y="17"/>
                      <a:pt x="0" y="17"/>
                      <a:pt x="0" y="17"/>
                    </a:cubicBezTo>
                    <a:cubicBezTo>
                      <a:pt x="0" y="7"/>
                      <a:pt x="8" y="0"/>
                      <a:pt x="17" y="0"/>
                    </a:cubicBezTo>
                    <a:cubicBezTo>
                      <a:pt x="186" y="0"/>
                      <a:pt x="186" y="0"/>
                      <a:pt x="186" y="0"/>
                    </a:cubicBezTo>
                    <a:cubicBezTo>
                      <a:pt x="195" y="0"/>
                      <a:pt x="204" y="7"/>
                      <a:pt x="204" y="17"/>
                    </a:cubicBezTo>
                    <a:lnTo>
                      <a:pt x="204" y="104"/>
                    </a:lnTo>
                    <a:close/>
                  </a:path>
                </a:pathLst>
              </a:custGeom>
              <a:solidFill>
                <a:schemeClr val="tx1">
                  <a:lumMod val="60000"/>
                  <a:lumOff val="40000"/>
                </a:schemeClr>
              </a:solidFill>
              <a:ln>
                <a:noFill/>
              </a:ln>
            </p:spPr>
            <p:txBody>
              <a:bodyPr anchor="ctr"/>
              <a:lstStyle/>
              <a:p>
                <a:pPr algn="ctr"/>
                <a:endParaRPr/>
              </a:p>
            </p:txBody>
          </p:sp>
          <p:sp>
            <p:nvSpPr>
              <p:cNvPr id="24" name="îšlíḍê">
                <a:extLst>
                  <a:ext uri="{FF2B5EF4-FFF2-40B4-BE49-F238E27FC236}">
                    <a16:creationId xmlns:a16="http://schemas.microsoft.com/office/drawing/2014/main" id="{4A162045-D33C-4A6E-723B-64EB317B4683}"/>
                  </a:ext>
                </a:extLst>
              </p:cNvPr>
              <p:cNvSpPr/>
              <p:nvPr/>
            </p:nvSpPr>
            <p:spPr bwMode="auto">
              <a:xfrm>
                <a:off x="8370357" y="3810351"/>
                <a:ext cx="439893" cy="264172"/>
              </a:xfrm>
              <a:custGeom>
                <a:avLst/>
                <a:gdLst>
                  <a:gd name="T0" fmla="*/ 200 w 200"/>
                  <a:gd name="T1" fmla="*/ 104 h 120"/>
                  <a:gd name="T2" fmla="*/ 184 w 200"/>
                  <a:gd name="T3" fmla="*/ 120 h 120"/>
                  <a:gd name="T4" fmla="*/ 16 w 200"/>
                  <a:gd name="T5" fmla="*/ 120 h 120"/>
                  <a:gd name="T6" fmla="*/ 0 w 200"/>
                  <a:gd name="T7" fmla="*/ 104 h 120"/>
                  <a:gd name="T8" fmla="*/ 0 w 200"/>
                  <a:gd name="T9" fmla="*/ 17 h 120"/>
                  <a:gd name="T10" fmla="*/ 16 w 200"/>
                  <a:gd name="T11" fmla="*/ 0 h 120"/>
                  <a:gd name="T12" fmla="*/ 184 w 200"/>
                  <a:gd name="T13" fmla="*/ 0 h 120"/>
                  <a:gd name="T14" fmla="*/ 200 w 200"/>
                  <a:gd name="T15" fmla="*/ 17 h 120"/>
                  <a:gd name="T16" fmla="*/ 200 w 200"/>
                  <a:gd name="T17" fmla="*/ 104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120">
                    <a:moveTo>
                      <a:pt x="200" y="104"/>
                    </a:moveTo>
                    <a:cubicBezTo>
                      <a:pt x="200" y="114"/>
                      <a:pt x="194" y="120"/>
                      <a:pt x="184" y="120"/>
                    </a:cubicBezTo>
                    <a:cubicBezTo>
                      <a:pt x="16" y="120"/>
                      <a:pt x="16" y="120"/>
                      <a:pt x="16" y="120"/>
                    </a:cubicBezTo>
                    <a:cubicBezTo>
                      <a:pt x="6" y="120"/>
                      <a:pt x="0" y="114"/>
                      <a:pt x="0" y="104"/>
                    </a:cubicBezTo>
                    <a:cubicBezTo>
                      <a:pt x="0" y="17"/>
                      <a:pt x="0" y="17"/>
                      <a:pt x="0" y="17"/>
                    </a:cubicBezTo>
                    <a:cubicBezTo>
                      <a:pt x="0" y="7"/>
                      <a:pt x="6" y="0"/>
                      <a:pt x="16" y="0"/>
                    </a:cubicBezTo>
                    <a:cubicBezTo>
                      <a:pt x="184" y="0"/>
                      <a:pt x="184" y="0"/>
                      <a:pt x="184" y="0"/>
                    </a:cubicBezTo>
                    <a:cubicBezTo>
                      <a:pt x="194" y="0"/>
                      <a:pt x="200" y="7"/>
                      <a:pt x="200" y="17"/>
                    </a:cubicBezTo>
                    <a:lnTo>
                      <a:pt x="200" y="104"/>
                    </a:lnTo>
                    <a:close/>
                  </a:path>
                </a:pathLst>
              </a:custGeom>
              <a:solidFill>
                <a:schemeClr val="tx1">
                  <a:lumMod val="60000"/>
                  <a:lumOff val="40000"/>
                </a:schemeClr>
              </a:solidFill>
              <a:ln>
                <a:noFill/>
              </a:ln>
            </p:spPr>
            <p:txBody>
              <a:bodyPr anchor="ctr"/>
              <a:lstStyle/>
              <a:p>
                <a:pPr algn="ctr"/>
                <a:endParaRPr/>
              </a:p>
            </p:txBody>
          </p:sp>
          <p:sp>
            <p:nvSpPr>
              <p:cNvPr id="25" name="iṧļíḑè">
                <a:extLst>
                  <a:ext uri="{FF2B5EF4-FFF2-40B4-BE49-F238E27FC236}">
                    <a16:creationId xmlns:a16="http://schemas.microsoft.com/office/drawing/2014/main" id="{CB9B0FF2-127E-9ED9-E309-2369D54F6D5C}"/>
                  </a:ext>
                </a:extLst>
              </p:cNvPr>
              <p:cNvSpPr/>
              <p:nvPr/>
            </p:nvSpPr>
            <p:spPr bwMode="auto">
              <a:xfrm>
                <a:off x="8370357" y="4127593"/>
                <a:ext cx="439893" cy="35380"/>
              </a:xfrm>
              <a:custGeom>
                <a:avLst/>
                <a:gdLst>
                  <a:gd name="T0" fmla="*/ 200 w 200"/>
                  <a:gd name="T1" fmla="*/ 11 h 16"/>
                  <a:gd name="T2" fmla="*/ 194 w 200"/>
                  <a:gd name="T3" fmla="*/ 16 h 16"/>
                  <a:gd name="T4" fmla="*/ 5 w 200"/>
                  <a:gd name="T5" fmla="*/ 16 h 16"/>
                  <a:gd name="T6" fmla="*/ 0 w 200"/>
                  <a:gd name="T7" fmla="*/ 11 h 16"/>
                  <a:gd name="T8" fmla="*/ 0 w 200"/>
                  <a:gd name="T9" fmla="*/ 8 h 16"/>
                  <a:gd name="T10" fmla="*/ 5 w 200"/>
                  <a:gd name="T11" fmla="*/ 0 h 16"/>
                  <a:gd name="T12" fmla="*/ 194 w 200"/>
                  <a:gd name="T13" fmla="*/ 0 h 16"/>
                  <a:gd name="T14" fmla="*/ 200 w 200"/>
                  <a:gd name="T15" fmla="*/ 8 h 16"/>
                  <a:gd name="T16" fmla="*/ 200 w 200"/>
                  <a:gd name="T17" fmla="*/ 1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16">
                    <a:moveTo>
                      <a:pt x="200" y="11"/>
                    </a:moveTo>
                    <a:cubicBezTo>
                      <a:pt x="200" y="15"/>
                      <a:pt x="198" y="16"/>
                      <a:pt x="194" y="16"/>
                    </a:cubicBezTo>
                    <a:cubicBezTo>
                      <a:pt x="5" y="16"/>
                      <a:pt x="5" y="16"/>
                      <a:pt x="5" y="16"/>
                    </a:cubicBezTo>
                    <a:cubicBezTo>
                      <a:pt x="1" y="16"/>
                      <a:pt x="0" y="15"/>
                      <a:pt x="0" y="11"/>
                    </a:cubicBezTo>
                    <a:cubicBezTo>
                      <a:pt x="0" y="8"/>
                      <a:pt x="0" y="8"/>
                      <a:pt x="0" y="8"/>
                    </a:cubicBezTo>
                    <a:cubicBezTo>
                      <a:pt x="0" y="4"/>
                      <a:pt x="1" y="0"/>
                      <a:pt x="5" y="0"/>
                    </a:cubicBezTo>
                    <a:cubicBezTo>
                      <a:pt x="194" y="0"/>
                      <a:pt x="194" y="0"/>
                      <a:pt x="194" y="0"/>
                    </a:cubicBezTo>
                    <a:cubicBezTo>
                      <a:pt x="198" y="0"/>
                      <a:pt x="200" y="4"/>
                      <a:pt x="200" y="8"/>
                    </a:cubicBezTo>
                    <a:lnTo>
                      <a:pt x="200" y="11"/>
                    </a:lnTo>
                    <a:close/>
                  </a:path>
                </a:pathLst>
              </a:custGeom>
              <a:solidFill>
                <a:schemeClr val="tx1">
                  <a:lumMod val="60000"/>
                  <a:lumOff val="40000"/>
                </a:schemeClr>
              </a:solidFill>
              <a:ln>
                <a:noFill/>
              </a:ln>
            </p:spPr>
            <p:txBody>
              <a:bodyPr anchor="ctr"/>
              <a:lstStyle/>
              <a:p>
                <a:pPr algn="ctr"/>
                <a:endParaRPr/>
              </a:p>
            </p:txBody>
          </p:sp>
          <p:sp>
            <p:nvSpPr>
              <p:cNvPr id="26" name="ïṣ1îḑe">
                <a:extLst>
                  <a:ext uri="{FF2B5EF4-FFF2-40B4-BE49-F238E27FC236}">
                    <a16:creationId xmlns:a16="http://schemas.microsoft.com/office/drawing/2014/main" id="{DCAF9857-17F5-BECC-A3F8-9BEEEDAAA01E}"/>
                  </a:ext>
                </a:extLst>
              </p:cNvPr>
              <p:cNvSpPr/>
              <p:nvPr/>
            </p:nvSpPr>
            <p:spPr bwMode="auto">
              <a:xfrm>
                <a:off x="8370357" y="4188919"/>
                <a:ext cx="439893" cy="43636"/>
              </a:xfrm>
              <a:custGeom>
                <a:avLst/>
                <a:gdLst>
                  <a:gd name="T0" fmla="*/ 200 w 200"/>
                  <a:gd name="T1" fmla="*/ 12 h 20"/>
                  <a:gd name="T2" fmla="*/ 194 w 200"/>
                  <a:gd name="T3" fmla="*/ 20 h 20"/>
                  <a:gd name="T4" fmla="*/ 5 w 200"/>
                  <a:gd name="T5" fmla="*/ 20 h 20"/>
                  <a:gd name="T6" fmla="*/ 0 w 200"/>
                  <a:gd name="T7" fmla="*/ 12 h 20"/>
                  <a:gd name="T8" fmla="*/ 0 w 200"/>
                  <a:gd name="T9" fmla="*/ 9 h 20"/>
                  <a:gd name="T10" fmla="*/ 5 w 200"/>
                  <a:gd name="T11" fmla="*/ 0 h 20"/>
                  <a:gd name="T12" fmla="*/ 194 w 200"/>
                  <a:gd name="T13" fmla="*/ 0 h 20"/>
                  <a:gd name="T14" fmla="*/ 200 w 200"/>
                  <a:gd name="T15" fmla="*/ 9 h 20"/>
                  <a:gd name="T16" fmla="*/ 200 w 200"/>
                  <a:gd name="T17" fmla="*/ 1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20">
                    <a:moveTo>
                      <a:pt x="200" y="12"/>
                    </a:moveTo>
                    <a:cubicBezTo>
                      <a:pt x="200" y="16"/>
                      <a:pt x="198" y="20"/>
                      <a:pt x="194" y="20"/>
                    </a:cubicBezTo>
                    <a:cubicBezTo>
                      <a:pt x="5" y="20"/>
                      <a:pt x="5" y="20"/>
                      <a:pt x="5" y="20"/>
                    </a:cubicBezTo>
                    <a:cubicBezTo>
                      <a:pt x="1" y="20"/>
                      <a:pt x="0" y="16"/>
                      <a:pt x="0" y="12"/>
                    </a:cubicBezTo>
                    <a:cubicBezTo>
                      <a:pt x="0" y="9"/>
                      <a:pt x="0" y="9"/>
                      <a:pt x="0" y="9"/>
                    </a:cubicBezTo>
                    <a:cubicBezTo>
                      <a:pt x="0" y="5"/>
                      <a:pt x="1" y="0"/>
                      <a:pt x="5" y="0"/>
                    </a:cubicBezTo>
                    <a:cubicBezTo>
                      <a:pt x="194" y="0"/>
                      <a:pt x="194" y="0"/>
                      <a:pt x="194" y="0"/>
                    </a:cubicBezTo>
                    <a:cubicBezTo>
                      <a:pt x="198" y="0"/>
                      <a:pt x="200" y="5"/>
                      <a:pt x="200" y="9"/>
                    </a:cubicBezTo>
                    <a:lnTo>
                      <a:pt x="200" y="12"/>
                    </a:lnTo>
                    <a:close/>
                  </a:path>
                </a:pathLst>
              </a:custGeom>
              <a:solidFill>
                <a:schemeClr val="tx1">
                  <a:lumMod val="60000"/>
                  <a:lumOff val="40000"/>
                </a:schemeClr>
              </a:solidFill>
              <a:ln>
                <a:noFill/>
              </a:ln>
            </p:spPr>
            <p:txBody>
              <a:bodyPr anchor="ctr"/>
              <a:lstStyle/>
              <a:p>
                <a:pPr algn="ctr"/>
                <a:endParaRPr/>
              </a:p>
            </p:txBody>
          </p:sp>
          <p:sp>
            <p:nvSpPr>
              <p:cNvPr id="27" name="iśļïḓè">
                <a:extLst>
                  <a:ext uri="{FF2B5EF4-FFF2-40B4-BE49-F238E27FC236}">
                    <a16:creationId xmlns:a16="http://schemas.microsoft.com/office/drawing/2014/main" id="{438AC024-2D08-4E78-A49D-A5D8EF6B99AD}"/>
                  </a:ext>
                </a:extLst>
              </p:cNvPr>
              <p:cNvSpPr/>
              <p:nvPr/>
            </p:nvSpPr>
            <p:spPr bwMode="auto">
              <a:xfrm>
                <a:off x="8370357" y="4259679"/>
                <a:ext cx="439893" cy="34202"/>
              </a:xfrm>
              <a:custGeom>
                <a:avLst/>
                <a:gdLst>
                  <a:gd name="T0" fmla="*/ 200 w 200"/>
                  <a:gd name="T1" fmla="*/ 9 h 16"/>
                  <a:gd name="T2" fmla="*/ 194 w 200"/>
                  <a:gd name="T3" fmla="*/ 16 h 16"/>
                  <a:gd name="T4" fmla="*/ 5 w 200"/>
                  <a:gd name="T5" fmla="*/ 16 h 16"/>
                  <a:gd name="T6" fmla="*/ 0 w 200"/>
                  <a:gd name="T7" fmla="*/ 9 h 16"/>
                  <a:gd name="T8" fmla="*/ 0 w 200"/>
                  <a:gd name="T9" fmla="*/ 6 h 16"/>
                  <a:gd name="T10" fmla="*/ 5 w 200"/>
                  <a:gd name="T11" fmla="*/ 0 h 16"/>
                  <a:gd name="T12" fmla="*/ 194 w 200"/>
                  <a:gd name="T13" fmla="*/ 0 h 16"/>
                  <a:gd name="T14" fmla="*/ 200 w 200"/>
                  <a:gd name="T15" fmla="*/ 6 h 16"/>
                  <a:gd name="T16" fmla="*/ 200 w 200"/>
                  <a:gd name="T17" fmla="*/ 9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16">
                    <a:moveTo>
                      <a:pt x="200" y="9"/>
                    </a:moveTo>
                    <a:cubicBezTo>
                      <a:pt x="200" y="13"/>
                      <a:pt x="198" y="16"/>
                      <a:pt x="194" y="16"/>
                    </a:cubicBezTo>
                    <a:cubicBezTo>
                      <a:pt x="5" y="16"/>
                      <a:pt x="5" y="16"/>
                      <a:pt x="5" y="16"/>
                    </a:cubicBezTo>
                    <a:cubicBezTo>
                      <a:pt x="1" y="16"/>
                      <a:pt x="0" y="13"/>
                      <a:pt x="0" y="9"/>
                    </a:cubicBezTo>
                    <a:cubicBezTo>
                      <a:pt x="0" y="6"/>
                      <a:pt x="0" y="6"/>
                      <a:pt x="0" y="6"/>
                    </a:cubicBezTo>
                    <a:cubicBezTo>
                      <a:pt x="0" y="2"/>
                      <a:pt x="1" y="0"/>
                      <a:pt x="5" y="0"/>
                    </a:cubicBezTo>
                    <a:cubicBezTo>
                      <a:pt x="194" y="0"/>
                      <a:pt x="194" y="0"/>
                      <a:pt x="194" y="0"/>
                    </a:cubicBezTo>
                    <a:cubicBezTo>
                      <a:pt x="198" y="0"/>
                      <a:pt x="200" y="2"/>
                      <a:pt x="200" y="6"/>
                    </a:cubicBezTo>
                    <a:lnTo>
                      <a:pt x="200" y="9"/>
                    </a:lnTo>
                    <a:close/>
                  </a:path>
                </a:pathLst>
              </a:custGeom>
              <a:solidFill>
                <a:schemeClr val="tx1">
                  <a:lumMod val="60000"/>
                  <a:lumOff val="40000"/>
                </a:schemeClr>
              </a:solidFill>
              <a:ln>
                <a:noFill/>
              </a:ln>
            </p:spPr>
            <p:txBody>
              <a:bodyPr anchor="ctr"/>
              <a:lstStyle/>
              <a:p>
                <a:pPr algn="ctr"/>
                <a:endParaRPr/>
              </a:p>
            </p:txBody>
          </p:sp>
          <p:sp>
            <p:nvSpPr>
              <p:cNvPr id="28" name="îšľïḋè">
                <a:extLst>
                  <a:ext uri="{FF2B5EF4-FFF2-40B4-BE49-F238E27FC236}">
                    <a16:creationId xmlns:a16="http://schemas.microsoft.com/office/drawing/2014/main" id="{400361D7-048B-52F3-2F01-DD6260DC80C4}"/>
                  </a:ext>
                </a:extLst>
              </p:cNvPr>
              <p:cNvSpPr/>
              <p:nvPr/>
            </p:nvSpPr>
            <p:spPr bwMode="auto">
              <a:xfrm>
                <a:off x="8370357" y="4321004"/>
                <a:ext cx="439893" cy="35380"/>
              </a:xfrm>
              <a:custGeom>
                <a:avLst/>
                <a:gdLst>
                  <a:gd name="T0" fmla="*/ 200 w 200"/>
                  <a:gd name="T1" fmla="*/ 10 h 16"/>
                  <a:gd name="T2" fmla="*/ 194 w 200"/>
                  <a:gd name="T3" fmla="*/ 16 h 16"/>
                  <a:gd name="T4" fmla="*/ 5 w 200"/>
                  <a:gd name="T5" fmla="*/ 16 h 16"/>
                  <a:gd name="T6" fmla="*/ 0 w 200"/>
                  <a:gd name="T7" fmla="*/ 10 h 16"/>
                  <a:gd name="T8" fmla="*/ 0 w 200"/>
                  <a:gd name="T9" fmla="*/ 7 h 16"/>
                  <a:gd name="T10" fmla="*/ 5 w 200"/>
                  <a:gd name="T11" fmla="*/ 0 h 16"/>
                  <a:gd name="T12" fmla="*/ 194 w 200"/>
                  <a:gd name="T13" fmla="*/ 0 h 16"/>
                  <a:gd name="T14" fmla="*/ 200 w 200"/>
                  <a:gd name="T15" fmla="*/ 7 h 16"/>
                  <a:gd name="T16" fmla="*/ 200 w 200"/>
                  <a:gd name="T17" fmla="*/ 1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16">
                    <a:moveTo>
                      <a:pt x="200" y="10"/>
                    </a:moveTo>
                    <a:cubicBezTo>
                      <a:pt x="200" y="14"/>
                      <a:pt x="198" y="16"/>
                      <a:pt x="194" y="16"/>
                    </a:cubicBezTo>
                    <a:cubicBezTo>
                      <a:pt x="5" y="16"/>
                      <a:pt x="5" y="16"/>
                      <a:pt x="5" y="16"/>
                    </a:cubicBezTo>
                    <a:cubicBezTo>
                      <a:pt x="1" y="16"/>
                      <a:pt x="0" y="14"/>
                      <a:pt x="0" y="10"/>
                    </a:cubicBezTo>
                    <a:cubicBezTo>
                      <a:pt x="0" y="7"/>
                      <a:pt x="0" y="7"/>
                      <a:pt x="0" y="7"/>
                    </a:cubicBezTo>
                    <a:cubicBezTo>
                      <a:pt x="0" y="3"/>
                      <a:pt x="1" y="0"/>
                      <a:pt x="5" y="0"/>
                    </a:cubicBezTo>
                    <a:cubicBezTo>
                      <a:pt x="194" y="0"/>
                      <a:pt x="194" y="0"/>
                      <a:pt x="194" y="0"/>
                    </a:cubicBezTo>
                    <a:cubicBezTo>
                      <a:pt x="198" y="0"/>
                      <a:pt x="200" y="3"/>
                      <a:pt x="200" y="7"/>
                    </a:cubicBezTo>
                    <a:lnTo>
                      <a:pt x="200" y="10"/>
                    </a:lnTo>
                    <a:close/>
                  </a:path>
                </a:pathLst>
              </a:custGeom>
              <a:solidFill>
                <a:schemeClr val="tx1">
                  <a:lumMod val="60000"/>
                  <a:lumOff val="40000"/>
                </a:schemeClr>
              </a:solidFill>
              <a:ln>
                <a:noFill/>
              </a:ln>
            </p:spPr>
            <p:txBody>
              <a:bodyPr anchor="ctr"/>
              <a:lstStyle/>
              <a:p>
                <a:pPr algn="ctr"/>
                <a:endParaRPr/>
              </a:p>
            </p:txBody>
          </p:sp>
          <p:sp>
            <p:nvSpPr>
              <p:cNvPr id="29" name="iṧľïďè">
                <a:extLst>
                  <a:ext uri="{FF2B5EF4-FFF2-40B4-BE49-F238E27FC236}">
                    <a16:creationId xmlns:a16="http://schemas.microsoft.com/office/drawing/2014/main" id="{90D19443-6224-E4F3-4FDC-7BBE97AE9AE3}"/>
                  </a:ext>
                </a:extLst>
              </p:cNvPr>
              <p:cNvSpPr/>
              <p:nvPr/>
            </p:nvSpPr>
            <p:spPr bwMode="auto">
              <a:xfrm>
                <a:off x="8370357" y="4382330"/>
                <a:ext cx="238227" cy="43636"/>
              </a:xfrm>
              <a:custGeom>
                <a:avLst/>
                <a:gdLst>
                  <a:gd name="T0" fmla="*/ 108 w 108"/>
                  <a:gd name="T1" fmla="*/ 11 h 20"/>
                  <a:gd name="T2" fmla="*/ 101 w 108"/>
                  <a:gd name="T3" fmla="*/ 20 h 20"/>
                  <a:gd name="T4" fmla="*/ 5 w 108"/>
                  <a:gd name="T5" fmla="*/ 20 h 20"/>
                  <a:gd name="T6" fmla="*/ 0 w 108"/>
                  <a:gd name="T7" fmla="*/ 11 h 20"/>
                  <a:gd name="T8" fmla="*/ 0 w 108"/>
                  <a:gd name="T9" fmla="*/ 8 h 20"/>
                  <a:gd name="T10" fmla="*/ 5 w 108"/>
                  <a:gd name="T11" fmla="*/ 0 h 20"/>
                  <a:gd name="T12" fmla="*/ 101 w 108"/>
                  <a:gd name="T13" fmla="*/ 0 h 20"/>
                  <a:gd name="T14" fmla="*/ 108 w 108"/>
                  <a:gd name="T15" fmla="*/ 8 h 20"/>
                  <a:gd name="T16" fmla="*/ 108 w 108"/>
                  <a:gd name="T17" fmla="*/ 11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8" h="20">
                    <a:moveTo>
                      <a:pt x="108" y="11"/>
                    </a:moveTo>
                    <a:cubicBezTo>
                      <a:pt x="108" y="15"/>
                      <a:pt x="105" y="20"/>
                      <a:pt x="101" y="20"/>
                    </a:cubicBezTo>
                    <a:cubicBezTo>
                      <a:pt x="5" y="20"/>
                      <a:pt x="5" y="20"/>
                      <a:pt x="5" y="20"/>
                    </a:cubicBezTo>
                    <a:cubicBezTo>
                      <a:pt x="1" y="20"/>
                      <a:pt x="0" y="15"/>
                      <a:pt x="0" y="11"/>
                    </a:cubicBezTo>
                    <a:cubicBezTo>
                      <a:pt x="0" y="8"/>
                      <a:pt x="0" y="8"/>
                      <a:pt x="0" y="8"/>
                    </a:cubicBezTo>
                    <a:cubicBezTo>
                      <a:pt x="0" y="4"/>
                      <a:pt x="1" y="0"/>
                      <a:pt x="5" y="0"/>
                    </a:cubicBezTo>
                    <a:cubicBezTo>
                      <a:pt x="101" y="0"/>
                      <a:pt x="101" y="0"/>
                      <a:pt x="101" y="0"/>
                    </a:cubicBezTo>
                    <a:cubicBezTo>
                      <a:pt x="105" y="0"/>
                      <a:pt x="108" y="4"/>
                      <a:pt x="108" y="8"/>
                    </a:cubicBezTo>
                    <a:lnTo>
                      <a:pt x="108" y="11"/>
                    </a:lnTo>
                    <a:close/>
                  </a:path>
                </a:pathLst>
              </a:custGeom>
              <a:solidFill>
                <a:schemeClr val="tx1">
                  <a:lumMod val="60000"/>
                  <a:lumOff val="40000"/>
                </a:schemeClr>
              </a:solidFill>
              <a:ln>
                <a:noFill/>
              </a:ln>
            </p:spPr>
            <p:txBody>
              <a:bodyPr anchor="ctr"/>
              <a:lstStyle/>
              <a:p>
                <a:pPr algn="ctr"/>
                <a:endParaRPr/>
              </a:p>
            </p:txBody>
          </p:sp>
          <p:sp>
            <p:nvSpPr>
              <p:cNvPr id="30" name="işľïḓe">
                <a:extLst>
                  <a:ext uri="{FF2B5EF4-FFF2-40B4-BE49-F238E27FC236}">
                    <a16:creationId xmlns:a16="http://schemas.microsoft.com/office/drawing/2014/main" id="{F944BD4F-8CE5-7FDE-2E8E-67057CA9AA2B}"/>
                  </a:ext>
                </a:extLst>
              </p:cNvPr>
              <p:cNvSpPr/>
              <p:nvPr/>
            </p:nvSpPr>
            <p:spPr bwMode="auto">
              <a:xfrm>
                <a:off x="7869138" y="4127593"/>
                <a:ext cx="449328" cy="35380"/>
              </a:xfrm>
              <a:custGeom>
                <a:avLst/>
                <a:gdLst>
                  <a:gd name="T0" fmla="*/ 204 w 204"/>
                  <a:gd name="T1" fmla="*/ 11 h 16"/>
                  <a:gd name="T2" fmla="*/ 196 w 204"/>
                  <a:gd name="T3" fmla="*/ 16 h 16"/>
                  <a:gd name="T4" fmla="*/ 7 w 204"/>
                  <a:gd name="T5" fmla="*/ 16 h 16"/>
                  <a:gd name="T6" fmla="*/ 0 w 204"/>
                  <a:gd name="T7" fmla="*/ 11 h 16"/>
                  <a:gd name="T8" fmla="*/ 0 w 204"/>
                  <a:gd name="T9" fmla="*/ 8 h 16"/>
                  <a:gd name="T10" fmla="*/ 7 w 204"/>
                  <a:gd name="T11" fmla="*/ 0 h 16"/>
                  <a:gd name="T12" fmla="*/ 196 w 204"/>
                  <a:gd name="T13" fmla="*/ 0 h 16"/>
                  <a:gd name="T14" fmla="*/ 204 w 204"/>
                  <a:gd name="T15" fmla="*/ 8 h 16"/>
                  <a:gd name="T16" fmla="*/ 204 w 204"/>
                  <a:gd name="T17" fmla="*/ 1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4" h="16">
                    <a:moveTo>
                      <a:pt x="204" y="11"/>
                    </a:moveTo>
                    <a:cubicBezTo>
                      <a:pt x="204" y="15"/>
                      <a:pt x="200" y="16"/>
                      <a:pt x="196" y="16"/>
                    </a:cubicBezTo>
                    <a:cubicBezTo>
                      <a:pt x="7" y="16"/>
                      <a:pt x="7" y="16"/>
                      <a:pt x="7" y="16"/>
                    </a:cubicBezTo>
                    <a:cubicBezTo>
                      <a:pt x="3" y="16"/>
                      <a:pt x="0" y="15"/>
                      <a:pt x="0" y="11"/>
                    </a:cubicBezTo>
                    <a:cubicBezTo>
                      <a:pt x="0" y="8"/>
                      <a:pt x="0" y="8"/>
                      <a:pt x="0" y="8"/>
                    </a:cubicBezTo>
                    <a:cubicBezTo>
                      <a:pt x="0" y="4"/>
                      <a:pt x="3" y="0"/>
                      <a:pt x="7" y="0"/>
                    </a:cubicBezTo>
                    <a:cubicBezTo>
                      <a:pt x="196" y="0"/>
                      <a:pt x="196" y="0"/>
                      <a:pt x="196" y="0"/>
                    </a:cubicBezTo>
                    <a:cubicBezTo>
                      <a:pt x="200" y="0"/>
                      <a:pt x="204" y="4"/>
                      <a:pt x="204" y="8"/>
                    </a:cubicBezTo>
                    <a:lnTo>
                      <a:pt x="204" y="11"/>
                    </a:lnTo>
                    <a:close/>
                  </a:path>
                </a:pathLst>
              </a:custGeom>
              <a:solidFill>
                <a:schemeClr val="tx1">
                  <a:lumMod val="60000"/>
                  <a:lumOff val="40000"/>
                </a:schemeClr>
              </a:solidFill>
              <a:ln>
                <a:noFill/>
              </a:ln>
            </p:spPr>
            <p:txBody>
              <a:bodyPr anchor="ctr"/>
              <a:lstStyle/>
              <a:p>
                <a:pPr algn="ctr"/>
                <a:endParaRPr/>
              </a:p>
            </p:txBody>
          </p:sp>
          <p:sp>
            <p:nvSpPr>
              <p:cNvPr id="31" name="íṧľîḍé">
                <a:extLst>
                  <a:ext uri="{FF2B5EF4-FFF2-40B4-BE49-F238E27FC236}">
                    <a16:creationId xmlns:a16="http://schemas.microsoft.com/office/drawing/2014/main" id="{38EC7DB7-9C5C-8256-B0F1-CF56A3070290}"/>
                  </a:ext>
                </a:extLst>
              </p:cNvPr>
              <p:cNvSpPr/>
              <p:nvPr/>
            </p:nvSpPr>
            <p:spPr bwMode="auto">
              <a:xfrm>
                <a:off x="7869138" y="4188919"/>
                <a:ext cx="449328" cy="43636"/>
              </a:xfrm>
              <a:custGeom>
                <a:avLst/>
                <a:gdLst>
                  <a:gd name="T0" fmla="*/ 204 w 204"/>
                  <a:gd name="T1" fmla="*/ 12 h 20"/>
                  <a:gd name="T2" fmla="*/ 196 w 204"/>
                  <a:gd name="T3" fmla="*/ 20 h 20"/>
                  <a:gd name="T4" fmla="*/ 7 w 204"/>
                  <a:gd name="T5" fmla="*/ 20 h 20"/>
                  <a:gd name="T6" fmla="*/ 0 w 204"/>
                  <a:gd name="T7" fmla="*/ 12 h 20"/>
                  <a:gd name="T8" fmla="*/ 0 w 204"/>
                  <a:gd name="T9" fmla="*/ 9 h 20"/>
                  <a:gd name="T10" fmla="*/ 7 w 204"/>
                  <a:gd name="T11" fmla="*/ 0 h 20"/>
                  <a:gd name="T12" fmla="*/ 196 w 204"/>
                  <a:gd name="T13" fmla="*/ 0 h 20"/>
                  <a:gd name="T14" fmla="*/ 204 w 204"/>
                  <a:gd name="T15" fmla="*/ 9 h 20"/>
                  <a:gd name="T16" fmla="*/ 204 w 204"/>
                  <a:gd name="T17" fmla="*/ 1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4" h="20">
                    <a:moveTo>
                      <a:pt x="204" y="12"/>
                    </a:moveTo>
                    <a:cubicBezTo>
                      <a:pt x="204" y="16"/>
                      <a:pt x="200" y="20"/>
                      <a:pt x="196" y="20"/>
                    </a:cubicBezTo>
                    <a:cubicBezTo>
                      <a:pt x="7" y="20"/>
                      <a:pt x="7" y="20"/>
                      <a:pt x="7" y="20"/>
                    </a:cubicBezTo>
                    <a:cubicBezTo>
                      <a:pt x="3" y="20"/>
                      <a:pt x="0" y="16"/>
                      <a:pt x="0" y="12"/>
                    </a:cubicBezTo>
                    <a:cubicBezTo>
                      <a:pt x="0" y="9"/>
                      <a:pt x="0" y="9"/>
                      <a:pt x="0" y="9"/>
                    </a:cubicBezTo>
                    <a:cubicBezTo>
                      <a:pt x="0" y="5"/>
                      <a:pt x="3" y="0"/>
                      <a:pt x="7" y="0"/>
                    </a:cubicBezTo>
                    <a:cubicBezTo>
                      <a:pt x="196" y="0"/>
                      <a:pt x="196" y="0"/>
                      <a:pt x="196" y="0"/>
                    </a:cubicBezTo>
                    <a:cubicBezTo>
                      <a:pt x="200" y="0"/>
                      <a:pt x="204" y="5"/>
                      <a:pt x="204" y="9"/>
                    </a:cubicBezTo>
                    <a:lnTo>
                      <a:pt x="204" y="12"/>
                    </a:lnTo>
                    <a:close/>
                  </a:path>
                </a:pathLst>
              </a:custGeom>
              <a:solidFill>
                <a:schemeClr val="tx1">
                  <a:lumMod val="60000"/>
                  <a:lumOff val="40000"/>
                </a:schemeClr>
              </a:solidFill>
              <a:ln>
                <a:noFill/>
              </a:ln>
            </p:spPr>
            <p:txBody>
              <a:bodyPr anchor="ctr"/>
              <a:lstStyle/>
              <a:p>
                <a:pPr algn="ctr"/>
                <a:endParaRPr/>
              </a:p>
            </p:txBody>
          </p:sp>
          <p:sp>
            <p:nvSpPr>
              <p:cNvPr id="32" name="îṥ1ïḋê">
                <a:extLst>
                  <a:ext uri="{FF2B5EF4-FFF2-40B4-BE49-F238E27FC236}">
                    <a16:creationId xmlns:a16="http://schemas.microsoft.com/office/drawing/2014/main" id="{A5588066-FC72-4953-F27B-19E4C4F44493}"/>
                  </a:ext>
                </a:extLst>
              </p:cNvPr>
              <p:cNvSpPr/>
              <p:nvPr/>
            </p:nvSpPr>
            <p:spPr bwMode="auto">
              <a:xfrm>
                <a:off x="7869138" y="4259679"/>
                <a:ext cx="449328" cy="34202"/>
              </a:xfrm>
              <a:custGeom>
                <a:avLst/>
                <a:gdLst>
                  <a:gd name="T0" fmla="*/ 204 w 204"/>
                  <a:gd name="T1" fmla="*/ 9 h 16"/>
                  <a:gd name="T2" fmla="*/ 196 w 204"/>
                  <a:gd name="T3" fmla="*/ 16 h 16"/>
                  <a:gd name="T4" fmla="*/ 7 w 204"/>
                  <a:gd name="T5" fmla="*/ 16 h 16"/>
                  <a:gd name="T6" fmla="*/ 0 w 204"/>
                  <a:gd name="T7" fmla="*/ 9 h 16"/>
                  <a:gd name="T8" fmla="*/ 0 w 204"/>
                  <a:gd name="T9" fmla="*/ 6 h 16"/>
                  <a:gd name="T10" fmla="*/ 7 w 204"/>
                  <a:gd name="T11" fmla="*/ 0 h 16"/>
                  <a:gd name="T12" fmla="*/ 196 w 204"/>
                  <a:gd name="T13" fmla="*/ 0 h 16"/>
                  <a:gd name="T14" fmla="*/ 204 w 204"/>
                  <a:gd name="T15" fmla="*/ 6 h 16"/>
                  <a:gd name="T16" fmla="*/ 204 w 204"/>
                  <a:gd name="T17" fmla="*/ 9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4" h="16">
                    <a:moveTo>
                      <a:pt x="204" y="9"/>
                    </a:moveTo>
                    <a:cubicBezTo>
                      <a:pt x="204" y="13"/>
                      <a:pt x="200" y="16"/>
                      <a:pt x="196" y="16"/>
                    </a:cubicBezTo>
                    <a:cubicBezTo>
                      <a:pt x="7" y="16"/>
                      <a:pt x="7" y="16"/>
                      <a:pt x="7" y="16"/>
                    </a:cubicBezTo>
                    <a:cubicBezTo>
                      <a:pt x="3" y="16"/>
                      <a:pt x="0" y="13"/>
                      <a:pt x="0" y="9"/>
                    </a:cubicBezTo>
                    <a:cubicBezTo>
                      <a:pt x="0" y="6"/>
                      <a:pt x="0" y="6"/>
                      <a:pt x="0" y="6"/>
                    </a:cubicBezTo>
                    <a:cubicBezTo>
                      <a:pt x="0" y="2"/>
                      <a:pt x="3" y="0"/>
                      <a:pt x="7" y="0"/>
                    </a:cubicBezTo>
                    <a:cubicBezTo>
                      <a:pt x="196" y="0"/>
                      <a:pt x="196" y="0"/>
                      <a:pt x="196" y="0"/>
                    </a:cubicBezTo>
                    <a:cubicBezTo>
                      <a:pt x="200" y="0"/>
                      <a:pt x="204" y="2"/>
                      <a:pt x="204" y="6"/>
                    </a:cubicBezTo>
                    <a:lnTo>
                      <a:pt x="204" y="9"/>
                    </a:lnTo>
                    <a:close/>
                  </a:path>
                </a:pathLst>
              </a:custGeom>
              <a:solidFill>
                <a:schemeClr val="tx1">
                  <a:lumMod val="60000"/>
                  <a:lumOff val="40000"/>
                </a:schemeClr>
              </a:solidFill>
              <a:ln>
                <a:noFill/>
              </a:ln>
            </p:spPr>
            <p:txBody>
              <a:bodyPr anchor="ctr"/>
              <a:lstStyle/>
              <a:p>
                <a:pPr algn="ctr"/>
                <a:endParaRPr/>
              </a:p>
            </p:txBody>
          </p:sp>
          <p:sp>
            <p:nvSpPr>
              <p:cNvPr id="33" name="ïşlïḑé">
                <a:extLst>
                  <a:ext uri="{FF2B5EF4-FFF2-40B4-BE49-F238E27FC236}">
                    <a16:creationId xmlns:a16="http://schemas.microsoft.com/office/drawing/2014/main" id="{3F80F8E5-559B-2FF6-BD35-D95EAB97F10A}"/>
                  </a:ext>
                </a:extLst>
              </p:cNvPr>
              <p:cNvSpPr/>
              <p:nvPr/>
            </p:nvSpPr>
            <p:spPr bwMode="auto">
              <a:xfrm>
                <a:off x="7869138" y="4321004"/>
                <a:ext cx="449328" cy="35380"/>
              </a:xfrm>
              <a:custGeom>
                <a:avLst/>
                <a:gdLst>
                  <a:gd name="T0" fmla="*/ 204 w 204"/>
                  <a:gd name="T1" fmla="*/ 10 h 16"/>
                  <a:gd name="T2" fmla="*/ 196 w 204"/>
                  <a:gd name="T3" fmla="*/ 16 h 16"/>
                  <a:gd name="T4" fmla="*/ 7 w 204"/>
                  <a:gd name="T5" fmla="*/ 16 h 16"/>
                  <a:gd name="T6" fmla="*/ 0 w 204"/>
                  <a:gd name="T7" fmla="*/ 10 h 16"/>
                  <a:gd name="T8" fmla="*/ 0 w 204"/>
                  <a:gd name="T9" fmla="*/ 7 h 16"/>
                  <a:gd name="T10" fmla="*/ 7 w 204"/>
                  <a:gd name="T11" fmla="*/ 0 h 16"/>
                  <a:gd name="T12" fmla="*/ 196 w 204"/>
                  <a:gd name="T13" fmla="*/ 0 h 16"/>
                  <a:gd name="T14" fmla="*/ 204 w 204"/>
                  <a:gd name="T15" fmla="*/ 7 h 16"/>
                  <a:gd name="T16" fmla="*/ 204 w 204"/>
                  <a:gd name="T17" fmla="*/ 1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4" h="16">
                    <a:moveTo>
                      <a:pt x="204" y="10"/>
                    </a:moveTo>
                    <a:cubicBezTo>
                      <a:pt x="204" y="14"/>
                      <a:pt x="200" y="16"/>
                      <a:pt x="196" y="16"/>
                    </a:cubicBezTo>
                    <a:cubicBezTo>
                      <a:pt x="7" y="16"/>
                      <a:pt x="7" y="16"/>
                      <a:pt x="7" y="16"/>
                    </a:cubicBezTo>
                    <a:cubicBezTo>
                      <a:pt x="3" y="16"/>
                      <a:pt x="0" y="14"/>
                      <a:pt x="0" y="10"/>
                    </a:cubicBezTo>
                    <a:cubicBezTo>
                      <a:pt x="0" y="7"/>
                      <a:pt x="0" y="7"/>
                      <a:pt x="0" y="7"/>
                    </a:cubicBezTo>
                    <a:cubicBezTo>
                      <a:pt x="0" y="3"/>
                      <a:pt x="3" y="0"/>
                      <a:pt x="7" y="0"/>
                    </a:cubicBezTo>
                    <a:cubicBezTo>
                      <a:pt x="196" y="0"/>
                      <a:pt x="196" y="0"/>
                      <a:pt x="196" y="0"/>
                    </a:cubicBezTo>
                    <a:cubicBezTo>
                      <a:pt x="200" y="0"/>
                      <a:pt x="204" y="3"/>
                      <a:pt x="204" y="7"/>
                    </a:cubicBezTo>
                    <a:lnTo>
                      <a:pt x="204" y="10"/>
                    </a:lnTo>
                    <a:close/>
                  </a:path>
                </a:pathLst>
              </a:custGeom>
              <a:solidFill>
                <a:schemeClr val="tx1">
                  <a:lumMod val="60000"/>
                  <a:lumOff val="40000"/>
                </a:schemeClr>
              </a:solidFill>
              <a:ln>
                <a:noFill/>
              </a:ln>
            </p:spPr>
            <p:txBody>
              <a:bodyPr anchor="ctr"/>
              <a:lstStyle/>
              <a:p>
                <a:pPr algn="ctr"/>
                <a:endParaRPr/>
              </a:p>
            </p:txBody>
          </p:sp>
          <p:sp>
            <p:nvSpPr>
              <p:cNvPr id="34" name="íṡļidé">
                <a:extLst>
                  <a:ext uri="{FF2B5EF4-FFF2-40B4-BE49-F238E27FC236}">
                    <a16:creationId xmlns:a16="http://schemas.microsoft.com/office/drawing/2014/main" id="{58D539CA-4EFE-ED86-B0E0-B8F9D281655A}"/>
                  </a:ext>
                </a:extLst>
              </p:cNvPr>
              <p:cNvSpPr/>
              <p:nvPr/>
            </p:nvSpPr>
            <p:spPr bwMode="auto">
              <a:xfrm>
                <a:off x="7869138" y="4382330"/>
                <a:ext cx="246482" cy="43636"/>
              </a:xfrm>
              <a:custGeom>
                <a:avLst/>
                <a:gdLst>
                  <a:gd name="T0" fmla="*/ 112 w 112"/>
                  <a:gd name="T1" fmla="*/ 11 h 20"/>
                  <a:gd name="T2" fmla="*/ 103 w 112"/>
                  <a:gd name="T3" fmla="*/ 20 h 20"/>
                  <a:gd name="T4" fmla="*/ 7 w 112"/>
                  <a:gd name="T5" fmla="*/ 20 h 20"/>
                  <a:gd name="T6" fmla="*/ 0 w 112"/>
                  <a:gd name="T7" fmla="*/ 11 h 20"/>
                  <a:gd name="T8" fmla="*/ 0 w 112"/>
                  <a:gd name="T9" fmla="*/ 8 h 20"/>
                  <a:gd name="T10" fmla="*/ 7 w 112"/>
                  <a:gd name="T11" fmla="*/ 0 h 20"/>
                  <a:gd name="T12" fmla="*/ 103 w 112"/>
                  <a:gd name="T13" fmla="*/ 0 h 20"/>
                  <a:gd name="T14" fmla="*/ 112 w 112"/>
                  <a:gd name="T15" fmla="*/ 8 h 20"/>
                  <a:gd name="T16" fmla="*/ 112 w 112"/>
                  <a:gd name="T17" fmla="*/ 11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2" h="20">
                    <a:moveTo>
                      <a:pt x="112" y="11"/>
                    </a:moveTo>
                    <a:cubicBezTo>
                      <a:pt x="112" y="15"/>
                      <a:pt x="107" y="20"/>
                      <a:pt x="103" y="20"/>
                    </a:cubicBezTo>
                    <a:cubicBezTo>
                      <a:pt x="7" y="20"/>
                      <a:pt x="7" y="20"/>
                      <a:pt x="7" y="20"/>
                    </a:cubicBezTo>
                    <a:cubicBezTo>
                      <a:pt x="3" y="20"/>
                      <a:pt x="0" y="15"/>
                      <a:pt x="0" y="11"/>
                    </a:cubicBezTo>
                    <a:cubicBezTo>
                      <a:pt x="0" y="8"/>
                      <a:pt x="0" y="8"/>
                      <a:pt x="0" y="8"/>
                    </a:cubicBezTo>
                    <a:cubicBezTo>
                      <a:pt x="0" y="4"/>
                      <a:pt x="3" y="0"/>
                      <a:pt x="7" y="0"/>
                    </a:cubicBezTo>
                    <a:cubicBezTo>
                      <a:pt x="103" y="0"/>
                      <a:pt x="103" y="0"/>
                      <a:pt x="103" y="0"/>
                    </a:cubicBezTo>
                    <a:cubicBezTo>
                      <a:pt x="107" y="0"/>
                      <a:pt x="112" y="4"/>
                      <a:pt x="112" y="8"/>
                    </a:cubicBezTo>
                    <a:lnTo>
                      <a:pt x="112" y="11"/>
                    </a:lnTo>
                    <a:close/>
                  </a:path>
                </a:pathLst>
              </a:custGeom>
              <a:solidFill>
                <a:schemeClr val="tx1">
                  <a:lumMod val="60000"/>
                  <a:lumOff val="40000"/>
                </a:schemeClr>
              </a:solidFill>
              <a:ln>
                <a:noFill/>
              </a:ln>
            </p:spPr>
            <p:txBody>
              <a:bodyPr anchor="ctr"/>
              <a:lstStyle/>
              <a:p>
                <a:pPr algn="ctr"/>
                <a:endParaRPr/>
              </a:p>
            </p:txBody>
          </p:sp>
        </p:grpSp>
        <p:grpSp>
          <p:nvGrpSpPr>
            <p:cNvPr id="7" name="îš1ïdé">
              <a:extLst>
                <a:ext uri="{FF2B5EF4-FFF2-40B4-BE49-F238E27FC236}">
                  <a16:creationId xmlns:a16="http://schemas.microsoft.com/office/drawing/2014/main" id="{15D9C976-C2BA-E57F-E226-0DE4ED47FF68}"/>
                </a:ext>
              </a:extLst>
            </p:cNvPr>
            <p:cNvGrpSpPr/>
            <p:nvPr/>
          </p:nvGrpSpPr>
          <p:grpSpPr>
            <a:xfrm>
              <a:off x="6953970" y="4417710"/>
              <a:ext cx="871532" cy="1627489"/>
              <a:chOff x="13384405" y="6505473"/>
              <a:chExt cx="1013098" cy="1891849"/>
            </a:xfrm>
          </p:grpSpPr>
          <p:sp>
            <p:nvSpPr>
              <p:cNvPr id="9" name="ïṧḷîḍé">
                <a:extLst>
                  <a:ext uri="{FF2B5EF4-FFF2-40B4-BE49-F238E27FC236}">
                    <a16:creationId xmlns:a16="http://schemas.microsoft.com/office/drawing/2014/main" id="{CFB1BF7C-F530-D524-CC3D-7606B66E6072}"/>
                  </a:ext>
                </a:extLst>
              </p:cNvPr>
              <p:cNvSpPr/>
              <p:nvPr/>
            </p:nvSpPr>
            <p:spPr bwMode="auto">
              <a:xfrm>
                <a:off x="13384405" y="6505473"/>
                <a:ext cx="1013098" cy="1891849"/>
              </a:xfrm>
              <a:custGeom>
                <a:avLst/>
                <a:gdLst>
                  <a:gd name="T0" fmla="*/ 396 w 396"/>
                  <a:gd name="T1" fmla="*/ 691 h 740"/>
                  <a:gd name="T2" fmla="*/ 345 w 396"/>
                  <a:gd name="T3" fmla="*/ 740 h 740"/>
                  <a:gd name="T4" fmla="*/ 48 w 396"/>
                  <a:gd name="T5" fmla="*/ 740 h 740"/>
                  <a:gd name="T6" fmla="*/ 0 w 396"/>
                  <a:gd name="T7" fmla="*/ 691 h 740"/>
                  <a:gd name="T8" fmla="*/ 0 w 396"/>
                  <a:gd name="T9" fmla="*/ 49 h 740"/>
                  <a:gd name="T10" fmla="*/ 48 w 396"/>
                  <a:gd name="T11" fmla="*/ 0 h 740"/>
                  <a:gd name="T12" fmla="*/ 345 w 396"/>
                  <a:gd name="T13" fmla="*/ 0 h 740"/>
                  <a:gd name="T14" fmla="*/ 396 w 396"/>
                  <a:gd name="T15" fmla="*/ 49 h 740"/>
                  <a:gd name="T16" fmla="*/ 396 w 396"/>
                  <a:gd name="T17" fmla="*/ 691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6" h="740">
                    <a:moveTo>
                      <a:pt x="396" y="691"/>
                    </a:moveTo>
                    <a:cubicBezTo>
                      <a:pt x="396" y="717"/>
                      <a:pt x="371" y="740"/>
                      <a:pt x="345" y="740"/>
                    </a:cubicBezTo>
                    <a:cubicBezTo>
                      <a:pt x="48" y="740"/>
                      <a:pt x="48" y="740"/>
                      <a:pt x="48" y="740"/>
                    </a:cubicBezTo>
                    <a:cubicBezTo>
                      <a:pt x="22" y="740"/>
                      <a:pt x="0" y="717"/>
                      <a:pt x="0" y="691"/>
                    </a:cubicBezTo>
                    <a:cubicBezTo>
                      <a:pt x="0" y="49"/>
                      <a:pt x="0" y="49"/>
                      <a:pt x="0" y="49"/>
                    </a:cubicBezTo>
                    <a:cubicBezTo>
                      <a:pt x="0" y="23"/>
                      <a:pt x="22" y="0"/>
                      <a:pt x="48" y="0"/>
                    </a:cubicBezTo>
                    <a:cubicBezTo>
                      <a:pt x="345" y="0"/>
                      <a:pt x="345" y="0"/>
                      <a:pt x="345" y="0"/>
                    </a:cubicBezTo>
                    <a:cubicBezTo>
                      <a:pt x="371" y="0"/>
                      <a:pt x="396" y="23"/>
                      <a:pt x="396" y="49"/>
                    </a:cubicBezTo>
                    <a:lnTo>
                      <a:pt x="396" y="691"/>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 name="îṩļíḑê">
                <a:extLst>
                  <a:ext uri="{FF2B5EF4-FFF2-40B4-BE49-F238E27FC236}">
                    <a16:creationId xmlns:a16="http://schemas.microsoft.com/office/drawing/2014/main" id="{24C3BE69-E55A-D262-4C02-0DCF622B4DFF}"/>
                  </a:ext>
                </a:extLst>
              </p:cNvPr>
              <p:cNvSpPr/>
              <p:nvPr/>
            </p:nvSpPr>
            <p:spPr bwMode="auto">
              <a:xfrm>
                <a:off x="13384405" y="6505473"/>
                <a:ext cx="1013098" cy="1891849"/>
              </a:xfrm>
              <a:custGeom>
                <a:avLst/>
                <a:gdLst>
                  <a:gd name="T0" fmla="*/ 396 w 396"/>
                  <a:gd name="T1" fmla="*/ 691 h 740"/>
                  <a:gd name="T2" fmla="*/ 345 w 396"/>
                  <a:gd name="T3" fmla="*/ 740 h 740"/>
                  <a:gd name="T4" fmla="*/ 48 w 396"/>
                  <a:gd name="T5" fmla="*/ 740 h 740"/>
                  <a:gd name="T6" fmla="*/ 0 w 396"/>
                  <a:gd name="T7" fmla="*/ 691 h 740"/>
                  <a:gd name="T8" fmla="*/ 0 w 396"/>
                  <a:gd name="T9" fmla="*/ 49 h 740"/>
                  <a:gd name="T10" fmla="*/ 48 w 396"/>
                  <a:gd name="T11" fmla="*/ 0 h 740"/>
                  <a:gd name="T12" fmla="*/ 345 w 396"/>
                  <a:gd name="T13" fmla="*/ 0 h 740"/>
                  <a:gd name="T14" fmla="*/ 396 w 396"/>
                  <a:gd name="T15" fmla="*/ 49 h 740"/>
                  <a:gd name="T16" fmla="*/ 396 w 396"/>
                  <a:gd name="T17" fmla="*/ 691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6" h="740">
                    <a:moveTo>
                      <a:pt x="396" y="691"/>
                    </a:moveTo>
                    <a:cubicBezTo>
                      <a:pt x="396" y="717"/>
                      <a:pt x="371" y="740"/>
                      <a:pt x="345" y="740"/>
                    </a:cubicBezTo>
                    <a:cubicBezTo>
                      <a:pt x="48" y="740"/>
                      <a:pt x="48" y="740"/>
                      <a:pt x="48" y="740"/>
                    </a:cubicBezTo>
                    <a:cubicBezTo>
                      <a:pt x="22" y="740"/>
                      <a:pt x="0" y="717"/>
                      <a:pt x="0" y="691"/>
                    </a:cubicBezTo>
                    <a:cubicBezTo>
                      <a:pt x="0" y="49"/>
                      <a:pt x="0" y="49"/>
                      <a:pt x="0" y="49"/>
                    </a:cubicBezTo>
                    <a:cubicBezTo>
                      <a:pt x="0" y="23"/>
                      <a:pt x="22" y="0"/>
                      <a:pt x="48" y="0"/>
                    </a:cubicBezTo>
                    <a:cubicBezTo>
                      <a:pt x="345" y="0"/>
                      <a:pt x="345" y="0"/>
                      <a:pt x="345" y="0"/>
                    </a:cubicBezTo>
                    <a:cubicBezTo>
                      <a:pt x="371" y="0"/>
                      <a:pt x="396" y="23"/>
                      <a:pt x="396" y="49"/>
                    </a:cubicBezTo>
                    <a:lnTo>
                      <a:pt x="396" y="691"/>
                    </a:lnTo>
                    <a:close/>
                  </a:path>
                </a:pathLst>
              </a:custGeom>
              <a:solidFill>
                <a:srgbClr val="55637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 name="ï$ľîḋé">
                <a:extLst>
                  <a:ext uri="{FF2B5EF4-FFF2-40B4-BE49-F238E27FC236}">
                    <a16:creationId xmlns:a16="http://schemas.microsoft.com/office/drawing/2014/main" id="{68B24C42-C718-3002-7B0E-EB071BAD4F78}"/>
                  </a:ext>
                </a:extLst>
              </p:cNvPr>
              <p:cNvSpPr/>
              <p:nvPr/>
            </p:nvSpPr>
            <p:spPr bwMode="auto">
              <a:xfrm>
                <a:off x="13455692" y="6739899"/>
                <a:ext cx="869154" cy="1381872"/>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2" name="íṡļíde">
                <a:extLst>
                  <a:ext uri="{FF2B5EF4-FFF2-40B4-BE49-F238E27FC236}">
                    <a16:creationId xmlns:a16="http://schemas.microsoft.com/office/drawing/2014/main" id="{2B46226E-567C-69C2-F633-53AA81737C78}"/>
                  </a:ext>
                </a:extLst>
              </p:cNvPr>
              <p:cNvSpPr/>
              <p:nvPr/>
            </p:nvSpPr>
            <p:spPr bwMode="auto">
              <a:xfrm>
                <a:off x="13813498" y="8182090"/>
                <a:ext cx="146686" cy="146687"/>
              </a:xfrm>
              <a:prstGeom prst="ellipse">
                <a:avLst/>
              </a:prstGeom>
              <a:solidFill>
                <a:schemeClr val="tx1">
                  <a:lumMod val="20000"/>
                  <a:lumOff val="80000"/>
                </a:schemeClr>
              </a:solidFill>
              <a:ln>
                <a:noFill/>
              </a:ln>
            </p:spPr>
            <p:txBody>
              <a:bodyPr anchor="ctr"/>
              <a:lstStyle/>
              <a:p>
                <a:pPr algn="ctr"/>
                <a:endParaRPr/>
              </a:p>
            </p:txBody>
          </p:sp>
          <p:sp>
            <p:nvSpPr>
              <p:cNvPr id="13" name="iślïḍè">
                <a:extLst>
                  <a:ext uri="{FF2B5EF4-FFF2-40B4-BE49-F238E27FC236}">
                    <a16:creationId xmlns:a16="http://schemas.microsoft.com/office/drawing/2014/main" id="{54CC5EAA-88DF-0327-F615-74B6995469A0}"/>
                  </a:ext>
                </a:extLst>
              </p:cNvPr>
              <p:cNvSpPr/>
              <p:nvPr/>
            </p:nvSpPr>
            <p:spPr bwMode="auto">
              <a:xfrm>
                <a:off x="13661328" y="6627484"/>
                <a:ext cx="397562" cy="41127"/>
              </a:xfrm>
              <a:custGeom>
                <a:avLst/>
                <a:gdLst>
                  <a:gd name="T0" fmla="*/ 156 w 156"/>
                  <a:gd name="T1" fmla="*/ 9 h 16"/>
                  <a:gd name="T2" fmla="*/ 149 w 156"/>
                  <a:gd name="T3" fmla="*/ 16 h 16"/>
                  <a:gd name="T4" fmla="*/ 7 w 156"/>
                  <a:gd name="T5" fmla="*/ 16 h 16"/>
                  <a:gd name="T6" fmla="*/ 0 w 156"/>
                  <a:gd name="T7" fmla="*/ 9 h 16"/>
                  <a:gd name="T8" fmla="*/ 0 w 156"/>
                  <a:gd name="T9" fmla="*/ 7 h 16"/>
                  <a:gd name="T10" fmla="*/ 7 w 156"/>
                  <a:gd name="T11" fmla="*/ 0 h 16"/>
                  <a:gd name="T12" fmla="*/ 149 w 156"/>
                  <a:gd name="T13" fmla="*/ 0 h 16"/>
                  <a:gd name="T14" fmla="*/ 156 w 156"/>
                  <a:gd name="T15" fmla="*/ 7 h 16"/>
                  <a:gd name="T16" fmla="*/ 156 w 156"/>
                  <a:gd name="T17" fmla="*/ 9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6" h="16">
                    <a:moveTo>
                      <a:pt x="156" y="9"/>
                    </a:moveTo>
                    <a:cubicBezTo>
                      <a:pt x="156" y="13"/>
                      <a:pt x="153" y="16"/>
                      <a:pt x="149" y="16"/>
                    </a:cubicBezTo>
                    <a:cubicBezTo>
                      <a:pt x="7" y="16"/>
                      <a:pt x="7" y="16"/>
                      <a:pt x="7" y="16"/>
                    </a:cubicBezTo>
                    <a:cubicBezTo>
                      <a:pt x="3" y="16"/>
                      <a:pt x="0" y="13"/>
                      <a:pt x="0" y="9"/>
                    </a:cubicBezTo>
                    <a:cubicBezTo>
                      <a:pt x="0" y="7"/>
                      <a:pt x="0" y="7"/>
                      <a:pt x="0" y="7"/>
                    </a:cubicBezTo>
                    <a:cubicBezTo>
                      <a:pt x="0" y="3"/>
                      <a:pt x="3" y="0"/>
                      <a:pt x="7" y="0"/>
                    </a:cubicBezTo>
                    <a:cubicBezTo>
                      <a:pt x="149" y="0"/>
                      <a:pt x="149" y="0"/>
                      <a:pt x="149" y="0"/>
                    </a:cubicBezTo>
                    <a:cubicBezTo>
                      <a:pt x="153" y="0"/>
                      <a:pt x="156" y="3"/>
                      <a:pt x="156" y="7"/>
                    </a:cubicBezTo>
                    <a:lnTo>
                      <a:pt x="156" y="9"/>
                    </a:lnTo>
                    <a:close/>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 name="îSḷîḑé">
                <a:extLst>
                  <a:ext uri="{FF2B5EF4-FFF2-40B4-BE49-F238E27FC236}">
                    <a16:creationId xmlns:a16="http://schemas.microsoft.com/office/drawing/2014/main" id="{2C598D15-40F2-D1FC-4F67-28B83506E150}"/>
                  </a:ext>
                </a:extLst>
              </p:cNvPr>
              <p:cNvSpPr/>
              <p:nvPr/>
            </p:nvSpPr>
            <p:spPr bwMode="auto">
              <a:xfrm>
                <a:off x="13547542" y="6842716"/>
                <a:ext cx="685452" cy="143945"/>
              </a:xfrm>
              <a:custGeom>
                <a:avLst/>
                <a:gdLst>
                  <a:gd name="T0" fmla="*/ 268 w 268"/>
                  <a:gd name="T1" fmla="*/ 42 h 56"/>
                  <a:gd name="T2" fmla="*/ 254 w 268"/>
                  <a:gd name="T3" fmla="*/ 56 h 56"/>
                  <a:gd name="T4" fmla="*/ 14 w 268"/>
                  <a:gd name="T5" fmla="*/ 56 h 56"/>
                  <a:gd name="T6" fmla="*/ 0 w 268"/>
                  <a:gd name="T7" fmla="*/ 42 h 56"/>
                  <a:gd name="T8" fmla="*/ 0 w 268"/>
                  <a:gd name="T9" fmla="*/ 14 h 56"/>
                  <a:gd name="T10" fmla="*/ 14 w 268"/>
                  <a:gd name="T11" fmla="*/ 0 h 56"/>
                  <a:gd name="T12" fmla="*/ 254 w 268"/>
                  <a:gd name="T13" fmla="*/ 0 h 56"/>
                  <a:gd name="T14" fmla="*/ 268 w 268"/>
                  <a:gd name="T15" fmla="*/ 14 h 56"/>
                  <a:gd name="T16" fmla="*/ 268 w 268"/>
                  <a:gd name="T17" fmla="*/ 42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8" h="56">
                    <a:moveTo>
                      <a:pt x="268" y="42"/>
                    </a:moveTo>
                    <a:cubicBezTo>
                      <a:pt x="268" y="50"/>
                      <a:pt x="262" y="56"/>
                      <a:pt x="254" y="56"/>
                    </a:cubicBezTo>
                    <a:cubicBezTo>
                      <a:pt x="14" y="56"/>
                      <a:pt x="14" y="56"/>
                      <a:pt x="14" y="56"/>
                    </a:cubicBezTo>
                    <a:cubicBezTo>
                      <a:pt x="6" y="56"/>
                      <a:pt x="0" y="50"/>
                      <a:pt x="0" y="42"/>
                    </a:cubicBezTo>
                    <a:cubicBezTo>
                      <a:pt x="0" y="14"/>
                      <a:pt x="0" y="14"/>
                      <a:pt x="0" y="14"/>
                    </a:cubicBezTo>
                    <a:cubicBezTo>
                      <a:pt x="0" y="6"/>
                      <a:pt x="6" y="0"/>
                      <a:pt x="14" y="0"/>
                    </a:cubicBezTo>
                    <a:cubicBezTo>
                      <a:pt x="254" y="0"/>
                      <a:pt x="254" y="0"/>
                      <a:pt x="254" y="0"/>
                    </a:cubicBezTo>
                    <a:cubicBezTo>
                      <a:pt x="262" y="0"/>
                      <a:pt x="268" y="6"/>
                      <a:pt x="268" y="14"/>
                    </a:cubicBezTo>
                    <a:lnTo>
                      <a:pt x="268" y="42"/>
                    </a:lnTo>
                    <a:close/>
                  </a:path>
                </a:pathLst>
              </a:custGeom>
              <a:solidFill>
                <a:srgbClr val="F26B6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 name="iş1íḋê">
                <a:extLst>
                  <a:ext uri="{FF2B5EF4-FFF2-40B4-BE49-F238E27FC236}">
                    <a16:creationId xmlns:a16="http://schemas.microsoft.com/office/drawing/2014/main" id="{236129A6-F79E-358B-30BB-1C803EC8374A}"/>
                  </a:ext>
                </a:extLst>
              </p:cNvPr>
              <p:cNvSpPr/>
              <p:nvPr/>
            </p:nvSpPr>
            <p:spPr bwMode="auto">
              <a:xfrm>
                <a:off x="13547542" y="7026417"/>
                <a:ext cx="685452" cy="409901"/>
              </a:xfrm>
              <a:custGeom>
                <a:avLst/>
                <a:gdLst>
                  <a:gd name="T0" fmla="*/ 268 w 268"/>
                  <a:gd name="T1" fmla="*/ 146 h 160"/>
                  <a:gd name="T2" fmla="*/ 254 w 268"/>
                  <a:gd name="T3" fmla="*/ 160 h 160"/>
                  <a:gd name="T4" fmla="*/ 14 w 268"/>
                  <a:gd name="T5" fmla="*/ 160 h 160"/>
                  <a:gd name="T6" fmla="*/ 0 w 268"/>
                  <a:gd name="T7" fmla="*/ 146 h 160"/>
                  <a:gd name="T8" fmla="*/ 0 w 268"/>
                  <a:gd name="T9" fmla="*/ 14 h 160"/>
                  <a:gd name="T10" fmla="*/ 14 w 268"/>
                  <a:gd name="T11" fmla="*/ 0 h 160"/>
                  <a:gd name="T12" fmla="*/ 254 w 268"/>
                  <a:gd name="T13" fmla="*/ 0 h 160"/>
                  <a:gd name="T14" fmla="*/ 268 w 268"/>
                  <a:gd name="T15" fmla="*/ 14 h 160"/>
                  <a:gd name="T16" fmla="*/ 268 w 268"/>
                  <a:gd name="T17" fmla="*/ 14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8" h="160">
                    <a:moveTo>
                      <a:pt x="268" y="146"/>
                    </a:moveTo>
                    <a:cubicBezTo>
                      <a:pt x="268" y="154"/>
                      <a:pt x="262" y="160"/>
                      <a:pt x="254" y="160"/>
                    </a:cubicBezTo>
                    <a:cubicBezTo>
                      <a:pt x="14" y="160"/>
                      <a:pt x="14" y="160"/>
                      <a:pt x="14" y="160"/>
                    </a:cubicBezTo>
                    <a:cubicBezTo>
                      <a:pt x="6" y="160"/>
                      <a:pt x="0" y="154"/>
                      <a:pt x="0" y="146"/>
                    </a:cubicBezTo>
                    <a:cubicBezTo>
                      <a:pt x="0" y="14"/>
                      <a:pt x="0" y="14"/>
                      <a:pt x="0" y="14"/>
                    </a:cubicBezTo>
                    <a:cubicBezTo>
                      <a:pt x="0" y="6"/>
                      <a:pt x="6" y="0"/>
                      <a:pt x="14" y="0"/>
                    </a:cubicBezTo>
                    <a:cubicBezTo>
                      <a:pt x="254" y="0"/>
                      <a:pt x="254" y="0"/>
                      <a:pt x="254" y="0"/>
                    </a:cubicBezTo>
                    <a:cubicBezTo>
                      <a:pt x="262" y="0"/>
                      <a:pt x="268" y="6"/>
                      <a:pt x="268" y="14"/>
                    </a:cubicBezTo>
                    <a:lnTo>
                      <a:pt x="268" y="146"/>
                    </a:lnTo>
                    <a:close/>
                  </a:path>
                </a:pathLst>
              </a:custGeom>
              <a:solidFill>
                <a:srgbClr val="5AC4B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 name="íṩľídè">
                <a:extLst>
                  <a:ext uri="{FF2B5EF4-FFF2-40B4-BE49-F238E27FC236}">
                    <a16:creationId xmlns:a16="http://schemas.microsoft.com/office/drawing/2014/main" id="{F60E8D79-FC94-1127-06D6-533B8C27B4E2}"/>
                  </a:ext>
                </a:extLst>
              </p:cNvPr>
              <p:cNvSpPr/>
              <p:nvPr/>
            </p:nvSpPr>
            <p:spPr bwMode="auto">
              <a:xfrm>
                <a:off x="13547542" y="7477445"/>
                <a:ext cx="685452" cy="245392"/>
              </a:xfrm>
              <a:custGeom>
                <a:avLst/>
                <a:gdLst>
                  <a:gd name="T0" fmla="*/ 268 w 268"/>
                  <a:gd name="T1" fmla="*/ 82 h 96"/>
                  <a:gd name="T2" fmla="*/ 255 w 268"/>
                  <a:gd name="T3" fmla="*/ 96 h 96"/>
                  <a:gd name="T4" fmla="*/ 13 w 268"/>
                  <a:gd name="T5" fmla="*/ 96 h 96"/>
                  <a:gd name="T6" fmla="*/ 0 w 268"/>
                  <a:gd name="T7" fmla="*/ 82 h 96"/>
                  <a:gd name="T8" fmla="*/ 0 w 268"/>
                  <a:gd name="T9" fmla="*/ 12 h 96"/>
                  <a:gd name="T10" fmla="*/ 13 w 268"/>
                  <a:gd name="T11" fmla="*/ 0 h 96"/>
                  <a:gd name="T12" fmla="*/ 255 w 268"/>
                  <a:gd name="T13" fmla="*/ 0 h 96"/>
                  <a:gd name="T14" fmla="*/ 268 w 268"/>
                  <a:gd name="T15" fmla="*/ 12 h 96"/>
                  <a:gd name="T16" fmla="*/ 268 w 268"/>
                  <a:gd name="T17" fmla="*/ 8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8" h="96">
                    <a:moveTo>
                      <a:pt x="268" y="82"/>
                    </a:moveTo>
                    <a:cubicBezTo>
                      <a:pt x="268" y="90"/>
                      <a:pt x="263" y="96"/>
                      <a:pt x="255" y="96"/>
                    </a:cubicBezTo>
                    <a:cubicBezTo>
                      <a:pt x="13" y="96"/>
                      <a:pt x="13" y="96"/>
                      <a:pt x="13" y="96"/>
                    </a:cubicBezTo>
                    <a:cubicBezTo>
                      <a:pt x="5" y="96"/>
                      <a:pt x="0" y="90"/>
                      <a:pt x="0" y="82"/>
                    </a:cubicBezTo>
                    <a:cubicBezTo>
                      <a:pt x="0" y="12"/>
                      <a:pt x="0" y="12"/>
                      <a:pt x="0" y="12"/>
                    </a:cubicBezTo>
                    <a:cubicBezTo>
                      <a:pt x="0" y="4"/>
                      <a:pt x="5" y="0"/>
                      <a:pt x="13" y="0"/>
                    </a:cubicBezTo>
                    <a:cubicBezTo>
                      <a:pt x="255" y="0"/>
                      <a:pt x="255" y="0"/>
                      <a:pt x="255" y="0"/>
                    </a:cubicBezTo>
                    <a:cubicBezTo>
                      <a:pt x="263" y="0"/>
                      <a:pt x="268" y="4"/>
                      <a:pt x="268" y="12"/>
                    </a:cubicBezTo>
                    <a:lnTo>
                      <a:pt x="268" y="82"/>
                    </a:lnTo>
                    <a:close/>
                  </a:path>
                </a:pathLst>
              </a:custGeom>
              <a:solidFill>
                <a:srgbClr val="94A1A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 name="iṧ1ïďé">
                <a:extLst>
                  <a:ext uri="{FF2B5EF4-FFF2-40B4-BE49-F238E27FC236}">
                    <a16:creationId xmlns:a16="http://schemas.microsoft.com/office/drawing/2014/main" id="{D188A02C-294F-7433-9A81-88CEAA99C545}"/>
                  </a:ext>
                </a:extLst>
              </p:cNvPr>
              <p:cNvSpPr/>
              <p:nvPr/>
            </p:nvSpPr>
            <p:spPr bwMode="auto">
              <a:xfrm>
                <a:off x="13547542" y="7773561"/>
                <a:ext cx="685452" cy="245392"/>
              </a:xfrm>
              <a:custGeom>
                <a:avLst/>
                <a:gdLst>
                  <a:gd name="T0" fmla="*/ 268 w 268"/>
                  <a:gd name="T1" fmla="*/ 82 h 96"/>
                  <a:gd name="T2" fmla="*/ 255 w 268"/>
                  <a:gd name="T3" fmla="*/ 96 h 96"/>
                  <a:gd name="T4" fmla="*/ 13 w 268"/>
                  <a:gd name="T5" fmla="*/ 96 h 96"/>
                  <a:gd name="T6" fmla="*/ 0 w 268"/>
                  <a:gd name="T7" fmla="*/ 82 h 96"/>
                  <a:gd name="T8" fmla="*/ 0 w 268"/>
                  <a:gd name="T9" fmla="*/ 12 h 96"/>
                  <a:gd name="T10" fmla="*/ 13 w 268"/>
                  <a:gd name="T11" fmla="*/ 0 h 96"/>
                  <a:gd name="T12" fmla="*/ 255 w 268"/>
                  <a:gd name="T13" fmla="*/ 0 h 96"/>
                  <a:gd name="T14" fmla="*/ 268 w 268"/>
                  <a:gd name="T15" fmla="*/ 12 h 96"/>
                  <a:gd name="T16" fmla="*/ 268 w 268"/>
                  <a:gd name="T17" fmla="*/ 8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8" h="96">
                    <a:moveTo>
                      <a:pt x="268" y="82"/>
                    </a:moveTo>
                    <a:cubicBezTo>
                      <a:pt x="268" y="90"/>
                      <a:pt x="263" y="96"/>
                      <a:pt x="255" y="96"/>
                    </a:cubicBezTo>
                    <a:cubicBezTo>
                      <a:pt x="13" y="96"/>
                      <a:pt x="13" y="96"/>
                      <a:pt x="13" y="96"/>
                    </a:cubicBezTo>
                    <a:cubicBezTo>
                      <a:pt x="5" y="96"/>
                      <a:pt x="0" y="90"/>
                      <a:pt x="0" y="82"/>
                    </a:cubicBezTo>
                    <a:cubicBezTo>
                      <a:pt x="0" y="12"/>
                      <a:pt x="0" y="12"/>
                      <a:pt x="0" y="12"/>
                    </a:cubicBezTo>
                    <a:cubicBezTo>
                      <a:pt x="0" y="4"/>
                      <a:pt x="5" y="0"/>
                      <a:pt x="13" y="0"/>
                    </a:cubicBezTo>
                    <a:cubicBezTo>
                      <a:pt x="255" y="0"/>
                      <a:pt x="255" y="0"/>
                      <a:pt x="255" y="0"/>
                    </a:cubicBezTo>
                    <a:cubicBezTo>
                      <a:pt x="263" y="0"/>
                      <a:pt x="268" y="4"/>
                      <a:pt x="268" y="12"/>
                    </a:cubicBezTo>
                    <a:lnTo>
                      <a:pt x="268" y="82"/>
                    </a:lnTo>
                    <a:close/>
                  </a:path>
                </a:pathLst>
              </a:custGeom>
              <a:solidFill>
                <a:srgbClr val="94A1A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spTree>
    <p:custDataLst>
      <p:tags r:id="rId1"/>
    </p:custDataLst>
    <p:extLst>
      <p:ext uri="{BB962C8B-B14F-4D97-AF65-F5344CB8AC3E}">
        <p14:creationId xmlns:p14="http://schemas.microsoft.com/office/powerpoint/2010/main" val="181432586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像" descr="图像"/>
          <p:cNvPicPr>
            <a:picLocks noChangeAspect="1"/>
          </p:cNvPicPr>
          <p:nvPr/>
        </p:nvPicPr>
        <p:blipFill>
          <a:blip r:embed="rId4">
            <a:alphaModFix amt="20000"/>
            <a:duotone>
              <a:prstClr val="black"/>
              <a:schemeClr val="accent1">
                <a:tint val="45000"/>
                <a:satMod val="400000"/>
              </a:schemeClr>
            </a:duotone>
          </a:blip>
          <a:srcRect/>
          <a:stretch>
            <a:fillRect/>
          </a:stretch>
        </p:blipFill>
        <p:spPr>
          <a:xfrm>
            <a:off x="970280" y="6613525"/>
            <a:ext cx="11792585" cy="7102475"/>
          </a:xfrm>
          <a:prstGeom prst="rect">
            <a:avLst/>
          </a:prstGeom>
          <a:ln w="12700" cap="flat">
            <a:noFill/>
            <a:miter lim="400000"/>
            <a:headEnd/>
            <a:tailEnd/>
          </a:ln>
          <a:effectLst/>
        </p:spPr>
      </p:pic>
      <p:sp>
        <p:nvSpPr>
          <p:cNvPr id="12" name="矩形 11"/>
          <p:cNvSpPr/>
          <p:nvPr/>
        </p:nvSpPr>
        <p:spPr>
          <a:xfrm>
            <a:off x="12762865" y="-85725"/>
            <a:ext cx="11597005" cy="13866495"/>
          </a:xfrm>
          <a:prstGeom prst="rect">
            <a:avLst/>
          </a:prstGeom>
          <a:solidFill>
            <a:srgbClr val="C2DDFF">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pic>
        <p:nvPicPr>
          <p:cNvPr id="8" name="图像" descr="图像"/>
          <p:cNvPicPr>
            <a:picLocks noChangeAspect="1"/>
          </p:cNvPicPr>
          <p:nvPr/>
        </p:nvPicPr>
        <p:blipFill>
          <a:blip r:embed="rId5"/>
          <a:stretch>
            <a:fillRect/>
          </a:stretch>
        </p:blipFill>
        <p:spPr>
          <a:xfrm>
            <a:off x="20472400" y="448945"/>
            <a:ext cx="3541395" cy="575945"/>
          </a:xfrm>
          <a:prstGeom prst="rect">
            <a:avLst/>
          </a:prstGeom>
        </p:spPr>
      </p:pic>
      <p:sp>
        <p:nvSpPr>
          <p:cNvPr id="38" name="文本框 37"/>
          <p:cNvSpPr txBox="1"/>
          <p:nvPr/>
        </p:nvSpPr>
        <p:spPr>
          <a:xfrm>
            <a:off x="652145" y="771525"/>
            <a:ext cx="7829550"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0" y="-30480"/>
            <a:ext cx="24384000" cy="2524760"/>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p>
          </p:txBody>
        </p:sp>
        <p:pic>
          <p:nvPicPr>
            <p:cNvPr id="5" name="图像" descr="图像"/>
            <p:cNvPicPr>
              <a:picLocks noChangeAspect="1"/>
            </p:cNvPicPr>
            <p:nvPr/>
          </p:nvPicPr>
          <p:blipFill>
            <a:blip r:embed="rId5"/>
            <a:stretch>
              <a:fillRect/>
            </a:stretch>
          </p:blipFill>
          <p:spPr>
            <a:xfrm>
              <a:off x="32440" y="907"/>
              <a:ext cx="5577" cy="907"/>
            </a:xfrm>
            <a:prstGeom prst="rect">
              <a:avLst/>
            </a:prstGeom>
          </p:spPr>
        </p:pic>
        <p:sp>
          <p:nvSpPr>
            <p:cNvPr id="11" name="文本框 10"/>
            <p:cNvSpPr txBox="1"/>
            <p:nvPr/>
          </p:nvSpPr>
          <p:spPr>
            <a:xfrm>
              <a:off x="1027" y="1215"/>
              <a:ext cx="13506" cy="1501"/>
            </a:xfrm>
            <a:prstGeom prst="rect">
              <a:avLst/>
            </a:prstGeom>
            <a:noFill/>
          </p:spPr>
          <p:txBody>
            <a:bodyPr wrap="square">
              <a:spAutoFit/>
            </a:bodyPr>
            <a:lstStyle/>
            <a:p>
              <a:pPr algn="l"/>
              <a:r>
                <a:rPr lang="zh-CN" altLang="en-US" sz="5600" b="1" spc="600" dirty="0" smtClean="0">
                  <a:solidFill>
                    <a:schemeClr val="bg1"/>
                  </a:solidFill>
                  <a:latin typeface="思源宋体 CN Heavy" panose="02020900000000000000" charset="-122"/>
                  <a:ea typeface="思源宋体 CN Heavy" panose="02020900000000000000" charset="-122"/>
                </a:rPr>
                <a:t>不平衡二叉树</a:t>
              </a:r>
            </a:p>
          </p:txBody>
        </p:sp>
      </p:grpSp>
      <p:sp>
        <p:nvSpPr>
          <p:cNvPr id="2" name="文本框 1" descr="7b0a202020202262756c6c6574223a20227b5c2263617465676f727949645c223a31303030352c5c2274656d706c61746549645c223a32303233313332387d220a7d0a"/>
          <p:cNvSpPr txBox="1"/>
          <p:nvPr/>
        </p:nvSpPr>
        <p:spPr>
          <a:xfrm>
            <a:off x="13237210" y="3137535"/>
            <a:ext cx="11506835" cy="6369685"/>
          </a:xfrm>
          <a:prstGeom prst="rect">
            <a:avLst/>
          </a:prstGeom>
          <a:noFill/>
        </p:spPr>
        <p:txBody>
          <a:bodyPr wrap="square" rtlCol="0">
            <a:spAutoFit/>
          </a:bodyPr>
          <a:lstStyle/>
          <a:p>
            <a:pPr algn="l">
              <a:lnSpc>
                <a:spcPct val="170000"/>
              </a:lnSpc>
              <a:buBlip>
                <a:blip r:embed="rId6"/>
              </a:buBlip>
            </a:pPr>
            <a:r>
              <a:rPr lang="en-US" altLang="zh-CN" sz="4000" b="1" dirty="0">
                <a:solidFill>
                  <a:srgbClr val="000000"/>
                </a:solidFill>
                <a:latin typeface="思源宋体 CN" panose="02020400000000000000" charset="-122"/>
                <a:ea typeface="思源宋体 CN" panose="02020400000000000000" charset="-122"/>
                <a:cs typeface="思源宋体 CN" panose="02020400000000000000" charset="-122"/>
              </a:rPr>
              <a:t>“链状”二叉树。</a:t>
            </a:r>
          </a:p>
          <a:p>
            <a:pPr algn="l">
              <a:lnSpc>
                <a:spcPct val="170000"/>
              </a:lnSpc>
              <a:buBlip>
                <a:blip r:embed="rId6"/>
              </a:buBlip>
            </a:pPr>
            <a:r>
              <a:rPr lang="en-US" altLang="zh-CN" sz="4000" b="1" dirty="0">
                <a:solidFill>
                  <a:srgbClr val="000000"/>
                </a:solidFill>
                <a:latin typeface="思源宋体 CN" panose="02020400000000000000" charset="-122"/>
                <a:ea typeface="思源宋体 CN" panose="02020400000000000000" charset="-122"/>
                <a:cs typeface="思源宋体 CN" panose="02020400000000000000" charset="-122"/>
              </a:rPr>
              <a:t>每一层都缺失很多结点，退化成一个长链条状。</a:t>
            </a:r>
          </a:p>
          <a:p>
            <a:pPr algn="l">
              <a:lnSpc>
                <a:spcPct val="170000"/>
              </a:lnSpc>
              <a:buBlip>
                <a:blip r:embed="rId6"/>
              </a:buBlip>
            </a:pPr>
            <a:r>
              <a:rPr lang="en-US" altLang="zh-CN" sz="4000" b="1" dirty="0">
                <a:solidFill>
                  <a:srgbClr val="000000"/>
                </a:solidFill>
                <a:latin typeface="思源宋体 CN" panose="02020400000000000000" charset="-122"/>
                <a:ea typeface="思源宋体 CN" panose="02020400000000000000" charset="-122"/>
                <a:cs typeface="思源宋体 CN" panose="02020400000000000000" charset="-122"/>
              </a:rPr>
              <a:t>失去了二叉树天然的优势。</a:t>
            </a:r>
          </a:p>
          <a:p>
            <a:pPr algn="l">
              <a:lnSpc>
                <a:spcPct val="170000"/>
              </a:lnSpc>
              <a:buBlip>
                <a:blip r:embed="rId6"/>
              </a:buBlip>
            </a:pPr>
            <a:r>
              <a:rPr lang="en-US" altLang="zh-CN" sz="4000" b="1" dirty="0">
                <a:solidFill>
                  <a:srgbClr val="000000"/>
                </a:solidFill>
                <a:latin typeface="思源宋体 CN" panose="02020400000000000000" charset="-122"/>
                <a:ea typeface="思源宋体 CN" panose="02020400000000000000" charset="-122"/>
                <a:cs typeface="思源宋体 CN" panose="02020400000000000000" charset="-122"/>
              </a:rPr>
              <a:t>只有在平衡的二叉树上才能进行高效的操作。</a:t>
            </a:r>
          </a:p>
          <a:p>
            <a:pPr algn="l">
              <a:lnSpc>
                <a:spcPct val="170000"/>
              </a:lnSpc>
              <a:buBlip>
                <a:blip r:embed="rId6"/>
              </a:buBlip>
            </a:pPr>
            <a:r>
              <a:rPr lang="en-US" altLang="zh-CN" sz="4000" b="1" dirty="0">
                <a:solidFill>
                  <a:srgbClr val="000000"/>
                </a:solidFill>
                <a:latin typeface="思源宋体 CN" panose="02020400000000000000" charset="-122"/>
                <a:ea typeface="思源宋体 CN" panose="02020400000000000000" charset="-122"/>
                <a:cs typeface="思源宋体 CN" panose="02020400000000000000" charset="-122"/>
              </a:rPr>
              <a:t>不平衡的二叉树退化成了线性结构，和低效的</a:t>
            </a:r>
          </a:p>
          <a:p>
            <a:pPr algn="l">
              <a:lnSpc>
                <a:spcPct val="170000"/>
              </a:lnSpc>
            </a:pPr>
            <a:r>
              <a:rPr lang="en-US" altLang="zh-CN" sz="4000" b="1" dirty="0">
                <a:solidFill>
                  <a:srgbClr val="000000"/>
                </a:solidFill>
                <a:latin typeface="思源宋体 CN" panose="02020400000000000000" charset="-122"/>
                <a:ea typeface="思源宋体 CN" panose="02020400000000000000" charset="-122"/>
                <a:cs typeface="思源宋体 CN" panose="02020400000000000000" charset="-122"/>
              </a:rPr>
              <a:t>   链表没多大区别。</a:t>
            </a:r>
          </a:p>
        </p:txBody>
      </p:sp>
      <p:sp>
        <p:nvSpPr>
          <p:cNvPr id="15" name="文本框 14" descr="7b0a202020202262756c6c6574223a20227b5c2263617465676f727949645c223a31303030352c5c2274656d706c61746549645c223a32303233313332387d220a7d0a"/>
          <p:cNvSpPr txBox="1"/>
          <p:nvPr/>
        </p:nvSpPr>
        <p:spPr>
          <a:xfrm>
            <a:off x="4128135" y="11795760"/>
            <a:ext cx="4353560" cy="1137285"/>
          </a:xfrm>
          <a:prstGeom prst="rect">
            <a:avLst/>
          </a:prstGeom>
          <a:noFill/>
        </p:spPr>
        <p:txBody>
          <a:bodyPr wrap="square" rtlCol="0">
            <a:spAutoFit/>
          </a:bodyPr>
          <a:lstStyle/>
          <a:p>
            <a:pPr algn="l">
              <a:lnSpc>
                <a:spcPct val="170000"/>
              </a:lnSpc>
            </a:pPr>
            <a:r>
              <a:rPr lang="en-US" altLang="zh-CN" sz="4000" b="1" dirty="0">
                <a:solidFill>
                  <a:schemeClr val="tx1"/>
                </a:solidFill>
                <a:latin typeface="思源宋体 CN" panose="02020400000000000000" charset="-122"/>
                <a:ea typeface="思源宋体 CN" panose="02020400000000000000" charset="-122"/>
                <a:cs typeface="思源宋体 CN" panose="02020400000000000000" charset="-122"/>
              </a:rPr>
              <a:t>“</a:t>
            </a:r>
            <a:r>
              <a:rPr lang="zh-CN" altLang="en-US" sz="4000" b="1" dirty="0">
                <a:solidFill>
                  <a:schemeClr val="tx1"/>
                </a:solidFill>
                <a:latin typeface="思源宋体 CN" panose="02020400000000000000" charset="-122"/>
                <a:ea typeface="思源宋体 CN" panose="02020400000000000000" charset="-122"/>
                <a:cs typeface="思源宋体 CN" panose="02020400000000000000" charset="-122"/>
              </a:rPr>
              <a:t>链状</a:t>
            </a:r>
            <a:r>
              <a:rPr lang="en-US" altLang="zh-CN" sz="4000" b="1" dirty="0">
                <a:solidFill>
                  <a:schemeClr val="tx1"/>
                </a:solidFill>
                <a:latin typeface="思源宋体 CN" panose="02020400000000000000" charset="-122"/>
                <a:ea typeface="思源宋体 CN" panose="02020400000000000000" charset="-122"/>
                <a:cs typeface="思源宋体 CN" panose="02020400000000000000" charset="-122"/>
              </a:rPr>
              <a:t>”</a:t>
            </a:r>
            <a:r>
              <a:rPr lang="zh-CN" altLang="en-US" sz="4000" b="1" dirty="0">
                <a:solidFill>
                  <a:schemeClr val="tx1"/>
                </a:solidFill>
                <a:latin typeface="思源宋体 CN" panose="02020400000000000000" charset="-122"/>
                <a:ea typeface="思源宋体 CN" panose="02020400000000000000" charset="-122"/>
                <a:cs typeface="思源宋体 CN" panose="02020400000000000000" charset="-122"/>
              </a:rPr>
              <a:t>二叉树</a:t>
            </a:r>
          </a:p>
        </p:txBody>
      </p:sp>
      <p:pic>
        <p:nvPicPr>
          <p:cNvPr id="3" name="图片 2"/>
          <p:cNvPicPr>
            <a:picLocks noChangeAspect="1"/>
          </p:cNvPicPr>
          <p:nvPr/>
        </p:nvPicPr>
        <p:blipFill>
          <a:blip r:embed="rId7"/>
          <a:stretch>
            <a:fillRect/>
          </a:stretch>
        </p:blipFill>
        <p:spPr>
          <a:xfrm>
            <a:off x="1579880" y="3137535"/>
            <a:ext cx="8097520" cy="8954135"/>
          </a:xfrm>
          <a:prstGeom prst="rect">
            <a:avLst/>
          </a:prstGeom>
        </p:spPr>
      </p:pic>
    </p:spTree>
    <p:custDataLst>
      <p:tags r:id="rId1"/>
    </p:custDataLst>
    <p:extLst>
      <p:ext uri="{BB962C8B-B14F-4D97-AF65-F5344CB8AC3E}">
        <p14:creationId xmlns:p14="http://schemas.microsoft.com/office/powerpoint/2010/main" val="2516299421"/>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wipe(up)">
                                      <p:cBhvr>
                                        <p:cTn id="11"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15" grpId="0"/>
      <p:bldP spid="15" grpId="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2400" y="448945"/>
            <a:ext cx="3541395" cy="575945"/>
          </a:xfrm>
          <a:prstGeom prst="rect">
            <a:avLst/>
          </a:prstGeom>
        </p:spPr>
      </p:pic>
      <p:sp>
        <p:nvSpPr>
          <p:cNvPr id="15" name="文本框 14" descr="7b0a202020202262756c6c6574223a20227b5c2263617465676f727949645c223a31303030352c5c2274656d706c61746549645c223a32303233313332387d220a7d0a"/>
          <p:cNvSpPr txBox="1"/>
          <p:nvPr/>
        </p:nvSpPr>
        <p:spPr>
          <a:xfrm>
            <a:off x="605790" y="2950210"/>
            <a:ext cx="24251920" cy="8463855"/>
          </a:xfrm>
          <a:prstGeom prst="rect">
            <a:avLst/>
          </a:prstGeom>
          <a:noFill/>
        </p:spPr>
        <p:txBody>
          <a:bodyPr wrap="square" rtlCol="0">
            <a:spAutoFit/>
          </a:bodyPr>
          <a:lstStyle/>
          <a:p>
            <a:pPr algn="l">
              <a:lnSpc>
                <a:spcPct val="170000"/>
              </a:lnSpc>
            </a:pPr>
            <a:r>
              <a:rPr lang="zh-CN" altLang="en-US" sz="4000" b="1" dirty="0">
                <a:solidFill>
                  <a:srgbClr val="2E7EF0"/>
                </a:solidFill>
                <a:latin typeface="Times New Roman" panose="02020603050405020304" pitchFamily="18" charset="0"/>
                <a:ea typeface="思源宋体 CN" panose="02020400000000000000" charset="-122"/>
                <a:cs typeface="Times New Roman" panose="02020603050405020304" pitchFamily="18" charset="0"/>
              </a:rPr>
              <a:t>【题目描述】</a:t>
            </a:r>
            <a:r>
              <a:rPr lang="en-US" altLang="zh-CN" sz="4000" b="1" dirty="0">
                <a:solidFill>
                  <a:srgbClr val="2E7EF0"/>
                </a:solidFill>
                <a:latin typeface="Times New Roman" panose="02020603050405020304" pitchFamily="18" charset="0"/>
                <a:ea typeface="思源宋体 CN" panose="02020400000000000000" charset="-122"/>
                <a:cs typeface="Times New Roman" panose="02020603050405020304" pitchFamily="18" charset="0"/>
              </a:rPr>
              <a:t> </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给定一棵包含N 个节点的完全二叉树，树上每个节点都有一个权值</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按从上到下、从左到右</a:t>
            </a:r>
          </a:p>
          <a:p>
            <a:pPr algn="l">
              <a:lnSpc>
                <a:spcPct val="170000"/>
              </a:lnSpc>
            </a:pP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 </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 </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的顺序依次是A</a:t>
            </a:r>
            <a:r>
              <a:rPr lang="zh-CN" altLang="en-US" sz="4000" baseline="-25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1</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 A</a:t>
            </a:r>
            <a:r>
              <a:rPr lang="zh-CN" altLang="en-US" sz="4000" baseline="-25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2</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 …, A</a:t>
            </a:r>
            <a:r>
              <a:rPr lang="zh-CN" altLang="en-US" sz="4000" baseline="-25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N</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。现在小明要把相同深度的节点的权值加在一起</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他想知道哪个深度的结点</a:t>
            </a:r>
          </a:p>
          <a:p>
            <a:pPr algn="l">
              <a:lnSpc>
                <a:spcPct val="170000"/>
              </a:lnSpc>
            </a:pP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 </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 </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权值之和最大？如果有多个深度的权值和同为最大</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请你输出其中最小的深度。注：根的深度是1。</a:t>
            </a:r>
          </a:p>
          <a:p>
            <a:pPr algn="l">
              <a:lnSpc>
                <a:spcPct val="170000"/>
              </a:lnSpc>
            </a:pPr>
            <a:r>
              <a:rPr lang="zh-CN" altLang="en-US" sz="4000" b="1" dirty="0">
                <a:solidFill>
                  <a:srgbClr val="2E7EF0"/>
                </a:solidFill>
                <a:latin typeface="Times New Roman" panose="02020603050405020304" pitchFamily="18" charset="0"/>
                <a:ea typeface="思源宋体 CN" panose="02020400000000000000" charset="-122"/>
                <a:cs typeface="Times New Roman" panose="02020603050405020304" pitchFamily="18" charset="0"/>
              </a:rPr>
              <a:t>【输入描述】</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 </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第一行包含一个整数 </a:t>
            </a:r>
            <a:r>
              <a:rPr lang="zh-CN" altLang="en-US" sz="40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N1</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≤N≤10</a:t>
            </a:r>
            <a:r>
              <a:rPr lang="zh-CN" altLang="en-US" sz="4000" baseline="30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5</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）。第二行包含 N 个整数 A</a:t>
            </a:r>
            <a:r>
              <a:rPr lang="zh-CN" altLang="en-US" sz="4000" baseline="-25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1</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 A</a:t>
            </a:r>
            <a:r>
              <a:rPr lang="zh-CN" altLang="en-US" sz="4000" baseline="-25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2</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 …, A</a:t>
            </a:r>
            <a:r>
              <a:rPr lang="zh-CN" altLang="en-US" sz="4000" baseline="-25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N</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r>
              <a:rPr lang="zh-CN" altLang="en-US" sz="40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10</a:t>
            </a:r>
            <a:r>
              <a:rPr lang="zh-CN" altLang="en-US" sz="4000" baseline="300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5</a:t>
            </a:r>
            <a:r>
              <a:rPr lang="zh-CN" altLang="en-US" sz="40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≤A</a:t>
            </a:r>
            <a:r>
              <a:rPr lang="zh-CN" altLang="en-US" sz="4000" baseline="-250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i</a:t>
            </a:r>
            <a:r>
              <a:rPr lang="zh-CN" altLang="en-US" sz="40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≤10</a:t>
            </a:r>
            <a:r>
              <a:rPr lang="zh-CN" altLang="en-US" sz="4000" baseline="300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5</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p>
          <a:p>
            <a:pPr algn="l">
              <a:lnSpc>
                <a:spcPct val="170000"/>
              </a:lnSpc>
            </a:pPr>
            <a:r>
              <a:rPr lang="zh-CN" altLang="en-US" sz="4000" b="1" dirty="0">
                <a:solidFill>
                  <a:srgbClr val="2E7EF0"/>
                </a:solidFill>
                <a:latin typeface="Times New Roman" panose="02020603050405020304" pitchFamily="18" charset="0"/>
                <a:ea typeface="思源宋体 CN" panose="02020400000000000000" charset="-122"/>
                <a:cs typeface="Times New Roman" panose="02020603050405020304" pitchFamily="18" charset="0"/>
              </a:rPr>
              <a:t>【输出描述】</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一个整数表示答案。</a:t>
            </a:r>
          </a:p>
          <a:p>
            <a:pPr algn="l">
              <a:lnSpc>
                <a:spcPct val="170000"/>
              </a:lnSpc>
            </a:pPr>
            <a:r>
              <a:rPr lang="zh-CN" altLang="en-US" sz="4000" b="1" dirty="0">
                <a:solidFill>
                  <a:srgbClr val="2E7EF0"/>
                </a:solidFill>
                <a:latin typeface="Times New Roman" panose="02020603050405020304" pitchFamily="18" charset="0"/>
                <a:ea typeface="思源宋体 CN" panose="02020400000000000000" charset="-122"/>
                <a:cs typeface="Times New Roman" panose="02020603050405020304" pitchFamily="18" charset="0"/>
              </a:rPr>
              <a:t>【输入样例】</a:t>
            </a:r>
            <a:r>
              <a:rPr lang="en-US" altLang="zh-CN" sz="4000" b="1" dirty="0">
                <a:solidFill>
                  <a:srgbClr val="2E7EF0"/>
                </a:solidFill>
                <a:latin typeface="Times New Roman" panose="02020603050405020304" pitchFamily="18" charset="0"/>
                <a:ea typeface="思源宋体 CN" panose="02020400000000000000" charset="-122"/>
                <a:cs typeface="Times New Roman" panose="02020603050405020304" pitchFamily="18" charset="0"/>
              </a:rPr>
              <a:t>                                                【输出样例】 </a:t>
            </a:r>
            <a:endPar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algn="l">
              <a:lnSpc>
                <a:spcPct val="170000"/>
              </a:lnSpc>
            </a:pP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   7                                                                     2</a:t>
            </a:r>
          </a:p>
          <a:p>
            <a:pPr algn="l">
              <a:lnSpc>
                <a:spcPct val="170000"/>
              </a:lnSpc>
            </a:pP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   1 6 5 4 3 2 1</a:t>
            </a:r>
          </a:p>
        </p:txBody>
      </p:sp>
      <p:sp>
        <p:nvSpPr>
          <p:cNvPr id="38" name="文本框 37"/>
          <p:cNvSpPr txBox="1"/>
          <p:nvPr/>
        </p:nvSpPr>
        <p:spPr>
          <a:xfrm>
            <a:off x="652145" y="771525"/>
            <a:ext cx="7829550" cy="953135"/>
          </a:xfrm>
          <a:prstGeom prst="rect">
            <a:avLst/>
          </a:prstGeom>
          <a:noFill/>
        </p:spPr>
        <p:txBody>
          <a:bodyPr wrap="square">
            <a:spAutoFit/>
          </a:bodyPr>
          <a:lstStyle/>
          <a:p>
            <a:pPr algn="l"/>
            <a:r>
              <a:rPr lang="en-US" altLang="zh-CN" sz="5600" b="1" spc="600" dirty="0">
                <a:solidFill>
                  <a:schemeClr val="bg1"/>
                </a:solidFill>
                <a:latin typeface="Times New Roman" panose="02020603050405020304" pitchFamily="18" charset="0"/>
                <a:ea typeface="思源宋体 CN Heavy" panose="02020900000000000000" charset="-122"/>
                <a:cs typeface="Times New Roman" panose="02020603050405020304" pitchFamily="18" charset="0"/>
              </a:rPr>
              <a:t>python</a:t>
            </a:r>
            <a:r>
              <a:rPr lang="zh-CN" altLang="en-US" sz="5600" b="1" spc="600" dirty="0">
                <a:solidFill>
                  <a:schemeClr val="bg1"/>
                </a:solidFill>
                <a:latin typeface="Times New Roman" panose="02020603050405020304" pitchFamily="18" charset="0"/>
                <a:ea typeface="思源宋体 CN Heavy" panose="02020900000000000000" charset="-122"/>
                <a:cs typeface="Times New Roman" panose="02020603050405020304" pitchFamily="18" charset="0"/>
              </a:rPr>
              <a:t>版本</a:t>
            </a:r>
          </a:p>
        </p:txBody>
      </p:sp>
      <p:grpSp>
        <p:nvGrpSpPr>
          <p:cNvPr id="7" name="组合 6"/>
          <p:cNvGrpSpPr/>
          <p:nvPr/>
        </p:nvGrpSpPr>
        <p:grpSpPr>
          <a:xfrm>
            <a:off x="0" y="-30480"/>
            <a:ext cx="24384000" cy="2524760"/>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latin typeface="Times New Roman" panose="02020603050405020304" pitchFamily="18" charset="0"/>
                <a:cs typeface="Times New Roman" panose="02020603050405020304" pitchFamily="18" charset="0"/>
              </a:endParaRPr>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571"/>
              <a:ext cx="31001" cy="2974"/>
            </a:xfrm>
            <a:prstGeom prst="rect">
              <a:avLst/>
            </a:prstGeom>
            <a:noFill/>
          </p:spPr>
          <p:txBody>
            <a:bodyPr wrap="square">
              <a:spAutoFit/>
            </a:bodyPr>
            <a:lstStyle/>
            <a:p>
              <a:pPr algn="l"/>
              <a:r>
                <a:rPr lang="zh-CN" altLang="en-US" sz="5600" b="1" spc="600" dirty="0">
                  <a:solidFill>
                    <a:schemeClr val="bg1"/>
                  </a:solidFill>
                  <a:latin typeface="Times New Roman" panose="02020603050405020304" pitchFamily="18" charset="0"/>
                  <a:ea typeface="思源宋体 CN Heavy" panose="02020900000000000000" charset="-122"/>
                  <a:cs typeface="Times New Roman" panose="02020603050405020304" pitchFamily="18" charset="0"/>
                </a:rPr>
                <a:t>例题：完全二叉树的权值 </a:t>
              </a:r>
            </a:p>
            <a:p>
              <a:pPr algn="l">
                <a:lnSpc>
                  <a:spcPct val="30000"/>
                </a:lnSpc>
              </a:pPr>
              <a:r>
                <a:rPr lang="zh-CN" altLang="en-US" sz="5600" b="1" spc="600" dirty="0">
                  <a:solidFill>
                    <a:schemeClr val="bg1"/>
                  </a:solidFill>
                  <a:latin typeface="Times New Roman" panose="02020603050405020304" pitchFamily="18" charset="0"/>
                  <a:ea typeface="思源宋体 CN Heavy" panose="02020900000000000000" charset="-122"/>
                  <a:cs typeface="Times New Roman" panose="02020603050405020304" pitchFamily="18" charset="0"/>
                </a:rPr>
                <a:t> </a:t>
              </a:r>
            </a:p>
            <a:p>
              <a:pPr algn="l"/>
              <a:r>
                <a:rPr lang="zh-CN" altLang="en-US" sz="4400" b="1" spc="600" dirty="0">
                  <a:solidFill>
                    <a:schemeClr val="bg1"/>
                  </a:solidFill>
                  <a:latin typeface="Times New Roman" panose="02020603050405020304" pitchFamily="18" charset="0"/>
                  <a:ea typeface="思源宋体 CN Heavy" panose="02020900000000000000" charset="-122"/>
                  <a:cs typeface="Times New Roman" panose="02020603050405020304" pitchFamily="18" charset="0"/>
                </a:rPr>
                <a:t>2019年第十届省赛，lanqiaoOJ题号183</a:t>
              </a:r>
            </a:p>
          </p:txBody>
        </p:sp>
      </p:grpSp>
    </p:spTree>
    <p:custDataLst>
      <p:tags r:id="rId1"/>
    </p:custDataLst>
    <p:extLst>
      <p:ext uri="{BB962C8B-B14F-4D97-AF65-F5344CB8AC3E}">
        <p14:creationId xmlns:p14="http://schemas.microsoft.com/office/powerpoint/2010/main" val="937409286"/>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up)">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5" grpId="1"/>
    </p:bldLst>
  </p:timing>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7" name="矩形 46"/>
          <p:cNvSpPr/>
          <p:nvPr/>
        </p:nvSpPr>
        <p:spPr>
          <a:xfrm>
            <a:off x="10279378" y="-30480"/>
            <a:ext cx="14216436" cy="13866495"/>
          </a:xfrm>
          <a:prstGeom prst="rect">
            <a:avLst/>
          </a:prstGeom>
          <a:solidFill>
            <a:srgbClr val="C2DDFF">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pic>
        <p:nvPicPr>
          <p:cNvPr id="8" name="图像" descr="图像"/>
          <p:cNvPicPr>
            <a:picLocks noChangeAspect="1"/>
          </p:cNvPicPr>
          <p:nvPr/>
        </p:nvPicPr>
        <p:blipFill>
          <a:blip r:embed="rId4"/>
          <a:stretch>
            <a:fillRect/>
          </a:stretch>
        </p:blipFill>
        <p:spPr>
          <a:xfrm>
            <a:off x="20472400" y="448945"/>
            <a:ext cx="3541395" cy="575945"/>
          </a:xfrm>
          <a:prstGeom prst="rect">
            <a:avLst/>
          </a:prstGeom>
        </p:spPr>
      </p:pic>
      <p:sp>
        <p:nvSpPr>
          <p:cNvPr id="10" name="文本框 9" descr="7b0a202020202262756c6c6574223a20227b5c2263617465676f727949645c223a31303030352c5c2274656d706c61746549645c223a32303233313332387d220a7d0a"/>
          <p:cNvSpPr txBox="1"/>
          <p:nvPr/>
        </p:nvSpPr>
        <p:spPr>
          <a:xfrm>
            <a:off x="348100" y="2579370"/>
            <a:ext cx="7199329" cy="4524315"/>
          </a:xfrm>
          <a:prstGeom prst="rect">
            <a:avLst/>
          </a:prstGeom>
          <a:noFill/>
        </p:spPr>
        <p:txBody>
          <a:bodyPr wrap="square" rtlCol="0">
            <a:spAutoFit/>
          </a:bodyPr>
          <a:lstStyle/>
          <a:p>
            <a:pPr algn="l">
              <a:lnSpc>
                <a:spcPct val="160000"/>
              </a:lnSpc>
              <a:buBlip>
                <a:blip r:embed="rId5"/>
              </a:buBlip>
            </a:pPr>
            <a:r>
              <a:rPr sz="3600" kern="1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sym typeface="+mn-ea"/>
              </a:rPr>
              <a:t>一棵完全二叉树</a:t>
            </a:r>
            <a:endParaRPr sz="3600" kern="100" dirty="0">
              <a:solidFill>
                <a:schemeClr val="tx1"/>
              </a:solidFill>
              <a:latin typeface="Times New Roman" panose="02020603050405020304" pitchFamily="18" charset="0"/>
              <a:ea typeface="思源宋体 CN" panose="02020400000000000000" charset="-122"/>
              <a:cs typeface="Times New Roman" panose="02020603050405020304" pitchFamily="18" charset="0"/>
              <a:sym typeface="+mn-ea"/>
            </a:endParaRPr>
          </a:p>
          <a:p>
            <a:pPr algn="l">
              <a:lnSpc>
                <a:spcPct val="160000"/>
              </a:lnSpc>
              <a:buBlip>
                <a:blip r:embed="rId5"/>
              </a:buBlip>
            </a:pPr>
            <a:r>
              <a:rPr sz="3600" kern="1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sym typeface="+mn-ea"/>
              </a:rPr>
              <a:t>第</a:t>
            </a:r>
            <a:r>
              <a:rPr lang="en-US" sz="3600" kern="1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sym typeface="+mn-ea"/>
              </a:rPr>
              <a:t>1</a:t>
            </a:r>
            <a:r>
              <a:rPr sz="3600" kern="1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sym typeface="+mn-ea"/>
              </a:rPr>
              <a:t>层</a:t>
            </a:r>
            <a:r>
              <a:rPr sz="3600" kern="100" dirty="0">
                <a:solidFill>
                  <a:schemeClr val="tx1"/>
                </a:solidFill>
                <a:latin typeface="Times New Roman" panose="02020603050405020304" pitchFamily="18" charset="0"/>
                <a:ea typeface="思源宋体 CN" panose="02020400000000000000" charset="-122"/>
                <a:cs typeface="Times New Roman" panose="02020603050405020304" pitchFamily="18" charset="0"/>
                <a:sym typeface="+mn-ea"/>
              </a:rPr>
              <a:t>1个，第2层2个，第3层4个，…，</a:t>
            </a:r>
          </a:p>
          <a:p>
            <a:pPr algn="l">
              <a:lnSpc>
                <a:spcPct val="160000"/>
              </a:lnSpc>
              <a:buBlip>
                <a:blip r:embed="rId5"/>
              </a:buBlip>
            </a:pPr>
            <a:r>
              <a:rPr sz="3600" kern="100" dirty="0">
                <a:solidFill>
                  <a:schemeClr val="tx1"/>
                </a:solidFill>
                <a:latin typeface="Times New Roman" panose="02020603050405020304" pitchFamily="18" charset="0"/>
                <a:ea typeface="思源宋体 CN" panose="02020400000000000000" charset="-122"/>
                <a:cs typeface="Times New Roman" panose="02020603050405020304" pitchFamily="18" charset="0"/>
                <a:sym typeface="+mn-ea"/>
              </a:rPr>
              <a:t>最后第k层最多2</a:t>
            </a:r>
            <a:r>
              <a:rPr sz="3600" kern="100" baseline="30000" dirty="0">
                <a:solidFill>
                  <a:schemeClr val="tx1"/>
                </a:solidFill>
                <a:latin typeface="Times New Roman" panose="02020603050405020304" pitchFamily="18" charset="0"/>
                <a:ea typeface="思源宋体 CN" panose="02020400000000000000" charset="-122"/>
                <a:cs typeface="Times New Roman" panose="02020603050405020304" pitchFamily="18" charset="0"/>
                <a:sym typeface="+mn-ea"/>
              </a:rPr>
              <a:t>k-1</a:t>
            </a:r>
            <a:r>
              <a:rPr sz="3600" kern="100" dirty="0">
                <a:solidFill>
                  <a:schemeClr val="tx1"/>
                </a:solidFill>
                <a:latin typeface="Times New Roman" panose="02020603050405020304" pitchFamily="18" charset="0"/>
                <a:ea typeface="思源宋体 CN" panose="02020400000000000000" charset="-122"/>
                <a:cs typeface="Times New Roman" panose="02020603050405020304" pitchFamily="18" charset="0"/>
                <a:sym typeface="+mn-ea"/>
              </a:rPr>
              <a:t>个</a:t>
            </a:r>
          </a:p>
          <a:p>
            <a:pPr algn="l">
              <a:lnSpc>
                <a:spcPct val="160000"/>
              </a:lnSpc>
              <a:buBlip>
                <a:blip r:embed="rId5"/>
              </a:buBlip>
            </a:pPr>
            <a:r>
              <a:rPr sz="3600" kern="100" dirty="0">
                <a:solidFill>
                  <a:schemeClr val="tx1"/>
                </a:solidFill>
                <a:latin typeface="Times New Roman" panose="02020603050405020304" pitchFamily="18" charset="0"/>
                <a:ea typeface="思源宋体 CN" panose="02020400000000000000" charset="-122"/>
                <a:cs typeface="Times New Roman" panose="02020603050405020304" pitchFamily="18" charset="0"/>
                <a:sym typeface="+mn-ea"/>
              </a:rPr>
              <a:t>第i层存储第2</a:t>
            </a:r>
            <a:r>
              <a:rPr sz="3600" kern="100" baseline="30000" dirty="0">
                <a:solidFill>
                  <a:schemeClr val="tx1"/>
                </a:solidFill>
                <a:latin typeface="Times New Roman" panose="02020603050405020304" pitchFamily="18" charset="0"/>
                <a:ea typeface="思源宋体 CN" panose="02020400000000000000" charset="-122"/>
                <a:cs typeface="Times New Roman" panose="02020603050405020304" pitchFamily="18" charset="0"/>
                <a:sym typeface="+mn-ea"/>
              </a:rPr>
              <a:t>i-1</a:t>
            </a:r>
            <a:r>
              <a:rPr sz="3600" kern="100" dirty="0">
                <a:solidFill>
                  <a:schemeClr val="tx1"/>
                </a:solidFill>
                <a:latin typeface="Times New Roman" panose="02020603050405020304" pitchFamily="18" charset="0"/>
                <a:ea typeface="思源宋体 CN" panose="02020400000000000000" charset="-122"/>
                <a:cs typeface="Times New Roman" panose="02020603050405020304" pitchFamily="18" charset="0"/>
                <a:sym typeface="+mn-ea"/>
              </a:rPr>
              <a:t>个到第2</a:t>
            </a:r>
            <a:r>
              <a:rPr lang="en-US" sz="3600" kern="100" baseline="30000" dirty="0">
                <a:solidFill>
                  <a:schemeClr val="tx1"/>
                </a:solidFill>
                <a:latin typeface="Times New Roman" panose="02020603050405020304" pitchFamily="18" charset="0"/>
                <a:ea typeface="思源宋体 CN" panose="02020400000000000000" charset="-122"/>
                <a:cs typeface="Times New Roman" panose="02020603050405020304" pitchFamily="18" charset="0"/>
                <a:sym typeface="+mn-ea"/>
              </a:rPr>
              <a:t>i—</a:t>
            </a:r>
            <a:r>
              <a:rPr lang="en-US" sz="3600" kern="100" dirty="0">
                <a:solidFill>
                  <a:schemeClr val="tx1"/>
                </a:solidFill>
                <a:latin typeface="Times New Roman" panose="02020603050405020304" pitchFamily="18" charset="0"/>
                <a:ea typeface="思源宋体 CN" panose="02020400000000000000" charset="-122"/>
                <a:cs typeface="Times New Roman" panose="02020603050405020304" pitchFamily="18" charset="0"/>
                <a:sym typeface="+mn-ea"/>
              </a:rPr>
              <a:t>1</a:t>
            </a:r>
            <a:r>
              <a:rPr sz="3600" kern="100" dirty="0">
                <a:solidFill>
                  <a:schemeClr val="tx1"/>
                </a:solidFill>
                <a:latin typeface="Times New Roman" panose="02020603050405020304" pitchFamily="18" charset="0"/>
                <a:ea typeface="思源宋体 CN" panose="02020400000000000000" charset="-122"/>
                <a:cs typeface="Times New Roman" panose="02020603050405020304" pitchFamily="18" charset="0"/>
                <a:sym typeface="+mn-ea"/>
              </a:rPr>
              <a:t>个数。</a:t>
            </a:r>
          </a:p>
        </p:txBody>
      </p:sp>
      <p:pic>
        <p:nvPicPr>
          <p:cNvPr id="12" name="图片 11"/>
          <p:cNvPicPr>
            <a:picLocks noChangeAspect="1"/>
          </p:cNvPicPr>
          <p:nvPr/>
        </p:nvPicPr>
        <p:blipFill>
          <a:blip r:embed="rId6"/>
          <a:stretch>
            <a:fillRect/>
          </a:stretch>
        </p:blipFill>
        <p:spPr>
          <a:xfrm>
            <a:off x="-55320" y="6902767"/>
            <a:ext cx="8293735" cy="4128135"/>
          </a:xfrm>
          <a:prstGeom prst="rect">
            <a:avLst/>
          </a:prstGeom>
        </p:spPr>
      </p:pic>
      <p:pic>
        <p:nvPicPr>
          <p:cNvPr id="11" name="图片 10"/>
          <p:cNvPicPr/>
          <p:nvPr/>
        </p:nvPicPr>
        <p:blipFill>
          <a:blip r:embed="rId7">
            <a:lum bright="34000" contrast="-8000"/>
          </a:blip>
          <a:srcRect l="20046" t="6270" r="19548" b="5808"/>
          <a:stretch>
            <a:fillRect/>
          </a:stretch>
        </p:blipFill>
        <p:spPr>
          <a:xfrm rot="5400000">
            <a:off x="8908716" y="-1077112"/>
            <a:ext cx="13939823" cy="16401144"/>
          </a:xfrm>
          <a:prstGeom prst="rect">
            <a:avLst/>
          </a:prstGeom>
          <a:noFill/>
          <a:ln w="9525">
            <a:noFill/>
          </a:ln>
        </p:spPr>
      </p:pic>
      <p:sp>
        <p:nvSpPr>
          <p:cNvPr id="15" name="文本框 14" descr="7b0a202020202262756c6c6574223a20227b5c2263617465676f727949645c223a31303030352c5c2274656d706c61746549645c223a32303233313332387d220a7d0a"/>
          <p:cNvSpPr txBox="1"/>
          <p:nvPr/>
        </p:nvSpPr>
        <p:spPr>
          <a:xfrm>
            <a:off x="8795657" y="748633"/>
            <a:ext cx="16125371" cy="11726287"/>
          </a:xfrm>
          <a:prstGeom prst="rect">
            <a:avLst/>
          </a:prstGeom>
          <a:noFill/>
          <a:ln>
            <a:noFill/>
          </a:ln>
        </p:spPr>
        <p:txBody>
          <a:bodyPr wrap="square" rtlCol="0">
            <a:spAutoFit/>
          </a:bodyPr>
          <a:lstStyle/>
          <a:p>
            <a:pPr algn="l"/>
            <a:r>
              <a:rPr lang="en-US" altLang="zh-CN" sz="36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#include&lt;bits/</a:t>
            </a:r>
            <a:r>
              <a:rPr lang="en-US" altLang="zh-CN" sz="3600" dirty="0" err="1">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stdc</a:t>
            </a:r>
            <a:r>
              <a:rPr lang="en-US" altLang="zh-CN" sz="36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++.h&gt;</a:t>
            </a:r>
          </a:p>
          <a:p>
            <a:pPr algn="l"/>
            <a:r>
              <a:rPr lang="en-US" altLang="zh-CN" sz="36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using namespace </a:t>
            </a:r>
            <a:r>
              <a:rPr lang="en-US" altLang="zh-CN" sz="3600" dirty="0" err="1">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std</a:t>
            </a:r>
            <a:r>
              <a:rPr lang="en-US" altLang="zh-CN" sz="36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a:t>
            </a:r>
          </a:p>
          <a:p>
            <a:pPr algn="l"/>
            <a:r>
              <a:rPr lang="en-US" altLang="zh-CN" sz="3600" dirty="0" err="1">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int</a:t>
            </a:r>
            <a:r>
              <a:rPr lang="en-US" altLang="zh-CN" sz="36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 a[101000];</a:t>
            </a:r>
          </a:p>
          <a:p>
            <a:pPr algn="l"/>
            <a:r>
              <a:rPr lang="en-US" altLang="zh-CN" sz="3600" dirty="0" err="1">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int</a:t>
            </a:r>
            <a:r>
              <a:rPr lang="en-US" altLang="zh-CN" sz="36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 p(</a:t>
            </a:r>
            <a:r>
              <a:rPr lang="en-US" altLang="zh-CN" sz="3600" dirty="0" err="1">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int</a:t>
            </a:r>
            <a:r>
              <a:rPr lang="en-US" altLang="zh-CN" sz="36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 deep){   </a:t>
            </a:r>
            <a:r>
              <a:rPr lang="en-US" altLang="zh-CN" sz="3600" dirty="0" smtClean="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  </a:t>
            </a:r>
            <a:r>
              <a:rPr lang="en-US" altLang="zh-CN" sz="36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a:t>
            </a:r>
            <a:r>
              <a:rPr lang="zh-CN" altLang="en-US" sz="36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返回第</a:t>
            </a:r>
            <a:r>
              <a:rPr lang="en-US" altLang="zh-CN" sz="36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deep</a:t>
            </a:r>
            <a:r>
              <a:rPr lang="zh-CN" altLang="en-US" sz="36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层的数量，</a:t>
            </a:r>
            <a:r>
              <a:rPr lang="en-US" altLang="zh-CN" sz="36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1,2,4,8,16,...</a:t>
            </a:r>
          </a:p>
          <a:p>
            <a:pPr algn="l"/>
            <a:r>
              <a:rPr lang="en-US" altLang="zh-CN" sz="36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    return pow(2,deep);</a:t>
            </a:r>
          </a:p>
          <a:p>
            <a:pPr algn="l"/>
            <a:r>
              <a:rPr lang="en-US" altLang="zh-CN" sz="36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a:t>
            </a:r>
          </a:p>
          <a:p>
            <a:pPr algn="l"/>
            <a:r>
              <a:rPr lang="en-US" altLang="zh-CN" sz="3600" dirty="0" err="1">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int</a:t>
            </a:r>
            <a:r>
              <a:rPr lang="en-US" altLang="zh-CN" sz="36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 main(){</a:t>
            </a:r>
          </a:p>
          <a:p>
            <a:pPr algn="l"/>
            <a:r>
              <a:rPr lang="en-US" altLang="zh-CN" sz="36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    </a:t>
            </a:r>
            <a:r>
              <a:rPr lang="en-US" altLang="zh-CN" sz="3600" dirty="0" err="1">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int</a:t>
            </a:r>
            <a:r>
              <a:rPr lang="en-US" altLang="zh-CN" sz="36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 </a:t>
            </a:r>
            <a:r>
              <a:rPr lang="en-US" altLang="zh-CN" sz="3600" dirty="0" err="1">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n,mindeep</a:t>
            </a:r>
            <a:r>
              <a:rPr lang="en-US" altLang="zh-CN" sz="36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=1,i=2,deep=2;</a:t>
            </a:r>
          </a:p>
          <a:p>
            <a:pPr algn="l"/>
            <a:r>
              <a:rPr lang="en-US" altLang="zh-CN" sz="36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    </a:t>
            </a:r>
            <a:r>
              <a:rPr lang="en-US" altLang="zh-CN" sz="3600" dirty="0" err="1">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scanf</a:t>
            </a:r>
            <a:r>
              <a:rPr lang="en-US" altLang="zh-CN" sz="36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("%d %</a:t>
            </a:r>
            <a:r>
              <a:rPr lang="en-US" altLang="zh-CN" sz="3600" dirty="0" err="1">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d",&amp;n,&amp;a</a:t>
            </a:r>
            <a:r>
              <a:rPr lang="en-US" altLang="zh-CN" sz="36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[1]);</a:t>
            </a:r>
          </a:p>
          <a:p>
            <a:pPr algn="l"/>
            <a:r>
              <a:rPr lang="en-US" altLang="zh-CN" sz="36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    long </a:t>
            </a:r>
            <a:r>
              <a:rPr lang="en-US" altLang="zh-CN" sz="3600" dirty="0" err="1">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long</a:t>
            </a:r>
            <a:r>
              <a:rPr lang="en-US" altLang="zh-CN" sz="36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 </a:t>
            </a:r>
            <a:r>
              <a:rPr lang="en-US" altLang="zh-CN" sz="3600" dirty="0" err="1">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maxx</a:t>
            </a:r>
            <a:r>
              <a:rPr lang="en-US" altLang="zh-CN" sz="36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 = a[1];       //</a:t>
            </a:r>
            <a:r>
              <a:rPr lang="zh-CN" altLang="en-US" sz="36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最大和，初值为第一层的和</a:t>
            </a:r>
          </a:p>
          <a:p>
            <a:pPr algn="l"/>
            <a:r>
              <a:rPr lang="zh-CN" altLang="en-US" sz="36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    </a:t>
            </a:r>
            <a:r>
              <a:rPr lang="en-US" altLang="zh-CN" sz="36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for(</a:t>
            </a:r>
            <a:r>
              <a:rPr lang="en-US" altLang="zh-CN" sz="3600" dirty="0" err="1">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i</a:t>
            </a:r>
            <a:r>
              <a:rPr lang="en-US" altLang="zh-CN" sz="36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=2;i&lt;=</a:t>
            </a:r>
            <a:r>
              <a:rPr lang="en-US" altLang="zh-CN" sz="3600" dirty="0" err="1">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n;i</a:t>
            </a:r>
            <a:r>
              <a:rPr lang="en-US" altLang="zh-CN" sz="36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 </a:t>
            </a:r>
            <a:r>
              <a:rPr lang="en-US" altLang="zh-CN" sz="3600" dirty="0" err="1">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scanf</a:t>
            </a:r>
            <a:r>
              <a:rPr lang="en-US" altLang="zh-CN" sz="36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a:t>
            </a:r>
            <a:r>
              <a:rPr lang="en-US" altLang="zh-CN" sz="3600" dirty="0" err="1">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d",&amp;a</a:t>
            </a:r>
            <a:r>
              <a:rPr lang="en-US" altLang="zh-CN" sz="36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a:t>
            </a:r>
            <a:r>
              <a:rPr lang="en-US" altLang="zh-CN" sz="3600" dirty="0" err="1">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i</a:t>
            </a:r>
            <a:r>
              <a:rPr lang="en-US" altLang="zh-CN" sz="36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a:t>
            </a:r>
          </a:p>
          <a:p>
            <a:pPr algn="l"/>
            <a:r>
              <a:rPr lang="en-US" altLang="zh-CN" sz="36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    </a:t>
            </a:r>
            <a:r>
              <a:rPr lang="en-US" altLang="zh-CN" sz="3600" dirty="0" err="1">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i</a:t>
            </a:r>
            <a:r>
              <a:rPr lang="en-US" altLang="zh-CN" sz="36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 = 2;                       //</a:t>
            </a:r>
            <a:r>
              <a:rPr lang="zh-CN" altLang="en-US" sz="36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第二层从</a:t>
            </a:r>
            <a:r>
              <a:rPr lang="en-US" altLang="zh-CN" sz="36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a[2]</a:t>
            </a:r>
            <a:r>
              <a:rPr lang="zh-CN" altLang="en-US" sz="36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开始</a:t>
            </a:r>
          </a:p>
          <a:p>
            <a:pPr algn="l"/>
            <a:r>
              <a:rPr lang="zh-CN" altLang="en-US" sz="36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    </a:t>
            </a:r>
            <a:r>
              <a:rPr lang="en-US" altLang="zh-CN" sz="36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while(</a:t>
            </a:r>
            <a:r>
              <a:rPr lang="en-US" altLang="zh-CN" sz="3600" dirty="0" err="1">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i</a:t>
            </a:r>
            <a:r>
              <a:rPr lang="en-US" altLang="zh-CN" sz="36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&lt;=n){</a:t>
            </a:r>
          </a:p>
          <a:p>
            <a:pPr algn="l"/>
            <a:r>
              <a:rPr lang="en-US" altLang="zh-CN" sz="36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        long </a:t>
            </a:r>
            <a:r>
              <a:rPr lang="en-US" altLang="zh-CN" sz="3600" dirty="0" err="1">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long</a:t>
            </a:r>
            <a:r>
              <a:rPr lang="en-US" altLang="zh-CN" sz="36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 sum=0;</a:t>
            </a:r>
          </a:p>
          <a:p>
            <a:pPr algn="l"/>
            <a:r>
              <a:rPr lang="en-US" altLang="zh-CN" sz="36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        for(;</a:t>
            </a:r>
            <a:r>
              <a:rPr lang="en-US" altLang="zh-CN" sz="3600" dirty="0" err="1">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i</a:t>
            </a:r>
            <a:r>
              <a:rPr lang="en-US" altLang="zh-CN" sz="36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&lt;p(deep)&amp;&amp;</a:t>
            </a:r>
            <a:r>
              <a:rPr lang="en-US" altLang="zh-CN" sz="3600" dirty="0" err="1">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i</a:t>
            </a:r>
            <a:r>
              <a:rPr lang="en-US" altLang="zh-CN" sz="36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&lt;=</a:t>
            </a:r>
            <a:r>
              <a:rPr lang="en-US" altLang="zh-CN" sz="3600" dirty="0" err="1">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n;i</a:t>
            </a:r>
            <a:r>
              <a:rPr lang="en-US" altLang="zh-CN" sz="36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  sum+=a[</a:t>
            </a:r>
            <a:r>
              <a:rPr lang="en-US" altLang="zh-CN" sz="3600" dirty="0" err="1">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i</a:t>
            </a:r>
            <a:r>
              <a:rPr lang="en-US" altLang="zh-CN" sz="36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 </a:t>
            </a:r>
            <a:r>
              <a:rPr lang="en-US" altLang="zh-CN" sz="3600" dirty="0" smtClean="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a:t>
            </a:r>
            <a:r>
              <a:rPr lang="zh-CN" altLang="en-US" sz="36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计算第</a:t>
            </a:r>
            <a:r>
              <a:rPr lang="en-US" altLang="zh-CN" sz="36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deep</a:t>
            </a:r>
            <a:r>
              <a:rPr lang="zh-CN" altLang="en-US" sz="36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层的和</a:t>
            </a:r>
          </a:p>
          <a:p>
            <a:pPr algn="l"/>
            <a:r>
              <a:rPr lang="zh-CN" altLang="en-US" sz="36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        </a:t>
            </a:r>
            <a:r>
              <a:rPr lang="en-US" altLang="zh-CN" sz="36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if(sum &gt; </a:t>
            </a:r>
            <a:r>
              <a:rPr lang="en-US" altLang="zh-CN" sz="3600" dirty="0" err="1">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maxx</a:t>
            </a:r>
            <a:r>
              <a:rPr lang="en-US" altLang="zh-CN" sz="36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 </a:t>
            </a:r>
            <a:r>
              <a:rPr lang="en-US" altLang="zh-CN" sz="3600" dirty="0" err="1">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maxx</a:t>
            </a:r>
            <a:r>
              <a:rPr lang="en-US" altLang="zh-CN" sz="36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 = sum, </a:t>
            </a:r>
            <a:r>
              <a:rPr lang="en-US" altLang="zh-CN" sz="3600" dirty="0" err="1">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mindeep</a:t>
            </a:r>
            <a:r>
              <a:rPr lang="en-US" altLang="zh-CN" sz="36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 = deep;</a:t>
            </a:r>
          </a:p>
          <a:p>
            <a:pPr algn="l"/>
            <a:r>
              <a:rPr lang="en-US" altLang="zh-CN" sz="36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        deep++;</a:t>
            </a:r>
          </a:p>
          <a:p>
            <a:pPr algn="l"/>
            <a:r>
              <a:rPr lang="en-US" altLang="zh-CN" sz="36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  }</a:t>
            </a:r>
          </a:p>
          <a:p>
            <a:pPr algn="l"/>
            <a:r>
              <a:rPr lang="en-US" altLang="zh-CN" sz="36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   </a:t>
            </a:r>
            <a:r>
              <a:rPr lang="en-US" altLang="zh-CN" sz="3600" dirty="0" err="1">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cout</a:t>
            </a:r>
            <a:r>
              <a:rPr lang="en-US" altLang="zh-CN" sz="36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 &lt;&lt; </a:t>
            </a:r>
            <a:r>
              <a:rPr lang="en-US" altLang="zh-CN" sz="3600" dirty="0" err="1">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mindeep</a:t>
            </a:r>
            <a:r>
              <a:rPr lang="en-US" altLang="zh-CN" sz="36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a:t>
            </a:r>
          </a:p>
          <a:p>
            <a:pPr algn="l"/>
            <a:r>
              <a:rPr lang="en-US" altLang="zh-CN" sz="36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   return 0;</a:t>
            </a:r>
          </a:p>
          <a:p>
            <a:pPr algn="l"/>
            <a:r>
              <a:rPr lang="en-US" altLang="zh-CN" sz="36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a:t>
            </a:r>
          </a:p>
        </p:txBody>
      </p:sp>
    </p:spTree>
    <p:custDataLst>
      <p:tags r:id="rId1"/>
    </p:custDataLst>
    <p:extLst>
      <p:ext uri="{BB962C8B-B14F-4D97-AF65-F5344CB8AC3E}">
        <p14:creationId xmlns:p14="http://schemas.microsoft.com/office/powerpoint/2010/main" val="3370495868"/>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5"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12529225" y="-85725"/>
            <a:ext cx="11830645" cy="13866495"/>
          </a:xfrm>
          <a:prstGeom prst="rect">
            <a:avLst/>
          </a:prstGeom>
          <a:solidFill>
            <a:srgbClr val="C2DDFF">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Times New Roman" panose="02020603050405020304" pitchFamily="18" charset="0"/>
              <a:cs typeface="Times New Roman" panose="02020603050405020304" pitchFamily="18" charset="0"/>
            </a:endParaRPr>
          </a:p>
        </p:txBody>
      </p:sp>
      <p:pic>
        <p:nvPicPr>
          <p:cNvPr id="8" name="图像" descr="图像"/>
          <p:cNvPicPr>
            <a:picLocks noChangeAspect="1"/>
          </p:cNvPicPr>
          <p:nvPr/>
        </p:nvPicPr>
        <p:blipFill>
          <a:blip r:embed="rId4"/>
          <a:stretch>
            <a:fillRect/>
          </a:stretch>
        </p:blipFill>
        <p:spPr>
          <a:xfrm>
            <a:off x="20472400" y="448945"/>
            <a:ext cx="3541395" cy="575945"/>
          </a:xfrm>
          <a:prstGeom prst="rect">
            <a:avLst/>
          </a:prstGeom>
        </p:spPr>
      </p:pic>
      <p:sp>
        <p:nvSpPr>
          <p:cNvPr id="38" name="文本框 37"/>
          <p:cNvSpPr txBox="1"/>
          <p:nvPr/>
        </p:nvSpPr>
        <p:spPr>
          <a:xfrm>
            <a:off x="652145" y="771525"/>
            <a:ext cx="7829550" cy="953135"/>
          </a:xfrm>
          <a:prstGeom prst="rect">
            <a:avLst/>
          </a:prstGeom>
          <a:noFill/>
        </p:spPr>
        <p:txBody>
          <a:bodyPr wrap="square">
            <a:spAutoFit/>
          </a:bodyPr>
          <a:lstStyle/>
          <a:p>
            <a:pPr algn="l"/>
            <a:r>
              <a:rPr lang="en-US" altLang="zh-CN" sz="5600" b="1" spc="600" dirty="0">
                <a:solidFill>
                  <a:schemeClr val="bg1"/>
                </a:solidFill>
                <a:latin typeface="Times New Roman" panose="02020603050405020304" pitchFamily="18" charset="0"/>
                <a:ea typeface="思源宋体 CN Heavy" panose="02020900000000000000" charset="-122"/>
                <a:cs typeface="Times New Roman" panose="02020603050405020304" pitchFamily="18" charset="0"/>
              </a:rPr>
              <a:t>python</a:t>
            </a:r>
            <a:r>
              <a:rPr lang="zh-CN" altLang="en-US" sz="5600" b="1" spc="600" dirty="0">
                <a:solidFill>
                  <a:schemeClr val="bg1"/>
                </a:solidFill>
                <a:latin typeface="Times New Roman" panose="02020603050405020304" pitchFamily="18" charset="0"/>
                <a:ea typeface="思源宋体 CN Heavy" panose="02020900000000000000" charset="-122"/>
                <a:cs typeface="Times New Roman" panose="02020603050405020304" pitchFamily="18" charset="0"/>
              </a:rPr>
              <a:t>版本</a:t>
            </a:r>
          </a:p>
        </p:txBody>
      </p:sp>
      <p:grpSp>
        <p:nvGrpSpPr>
          <p:cNvPr id="7" name="组合 6"/>
          <p:cNvGrpSpPr/>
          <p:nvPr/>
        </p:nvGrpSpPr>
        <p:grpSpPr>
          <a:xfrm>
            <a:off x="0" y="-30480"/>
            <a:ext cx="24384000" cy="2524760"/>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latin typeface="Times New Roman" panose="02020603050405020304" pitchFamily="18" charset="0"/>
                <a:cs typeface="Times New Roman" panose="02020603050405020304" pitchFamily="18" charset="0"/>
              </a:endParaRPr>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1215"/>
              <a:ext cx="14775" cy="1501"/>
            </a:xfrm>
            <a:prstGeom prst="rect">
              <a:avLst/>
            </a:prstGeom>
            <a:noFill/>
          </p:spPr>
          <p:txBody>
            <a:bodyPr wrap="square">
              <a:spAutoFit/>
            </a:bodyPr>
            <a:lstStyle/>
            <a:p>
              <a:pPr algn="l"/>
              <a:r>
                <a:rPr lang="zh-CN" altLang="en-US" sz="5600" b="1" spc="600" dirty="0" smtClean="0">
                  <a:solidFill>
                    <a:schemeClr val="bg1"/>
                  </a:solidFill>
                  <a:latin typeface="Times New Roman" panose="02020603050405020304" pitchFamily="18" charset="0"/>
                  <a:ea typeface="思源宋体 CN Heavy" panose="02020900000000000000" charset="-122"/>
                  <a:cs typeface="Times New Roman" panose="02020603050405020304" pitchFamily="18" charset="0"/>
                </a:rPr>
                <a:t>二叉树的存储：竞赛做法</a:t>
              </a:r>
            </a:p>
          </p:txBody>
        </p:sp>
      </p:grpSp>
      <p:sp>
        <p:nvSpPr>
          <p:cNvPr id="2" name="文本框 1" descr="7b0a202020202262756c6c6574223a20227b5c2263617465676f727949645c223a31303030352c5c2274656d706c61746549645c223a32303233313332387d220a7d0a"/>
          <p:cNvSpPr txBox="1"/>
          <p:nvPr/>
        </p:nvSpPr>
        <p:spPr>
          <a:xfrm>
            <a:off x="306420" y="4149211"/>
            <a:ext cx="11230583" cy="6370975"/>
          </a:xfrm>
          <a:prstGeom prst="rect">
            <a:avLst/>
          </a:prstGeom>
          <a:noFill/>
        </p:spPr>
        <p:txBody>
          <a:bodyPr wrap="square" rtlCol="0">
            <a:spAutoFit/>
          </a:bodyPr>
          <a:lstStyle/>
          <a:p>
            <a:pPr algn="l">
              <a:lnSpc>
                <a:spcPct val="170000"/>
              </a:lnSpc>
              <a:buBlip>
                <a:blip r:embed="rId5"/>
              </a:buBlip>
            </a:pPr>
            <a:r>
              <a:rPr lang="en-US" altLang="zh-CN" sz="4000" b="1" dirty="0" err="1">
                <a:solidFill>
                  <a:srgbClr val="000000"/>
                </a:solidFill>
                <a:latin typeface="Times New Roman" panose="02020603050405020304" pitchFamily="18" charset="0"/>
                <a:ea typeface="思源宋体 CN" panose="02020400000000000000" charset="-122"/>
                <a:cs typeface="Times New Roman" panose="02020603050405020304" pitchFamily="18" charset="0"/>
              </a:rPr>
              <a:t>为了编码简单，加快速度</a:t>
            </a:r>
            <a:r>
              <a:rPr lang="en-US" altLang="zh-CN" sz="4000" b="1" dirty="0" smtClean="0">
                <a:solidFill>
                  <a:srgbClr val="000000"/>
                </a:solidFill>
                <a:latin typeface="Times New Roman" panose="02020603050405020304" pitchFamily="18" charset="0"/>
                <a:ea typeface="思源宋体 CN" panose="02020400000000000000" charset="-122"/>
                <a:cs typeface="Times New Roman" panose="02020603050405020304" pitchFamily="18" charset="0"/>
              </a:rPr>
              <a:t>，</a:t>
            </a:r>
            <a:r>
              <a:rPr lang="zh-CN" altLang="en-US" sz="4000" b="1" dirty="0" smtClean="0">
                <a:solidFill>
                  <a:srgbClr val="000000"/>
                </a:solidFill>
                <a:latin typeface="Times New Roman" panose="02020603050405020304" pitchFamily="18" charset="0"/>
                <a:ea typeface="思源宋体 CN" panose="02020400000000000000" charset="-122"/>
                <a:cs typeface="Times New Roman" panose="02020603050405020304" pitchFamily="18" charset="0"/>
              </a:rPr>
              <a:t>竞赛时</a:t>
            </a:r>
            <a:r>
              <a:rPr lang="en-US" altLang="zh-CN" sz="4000" b="1" dirty="0" err="1" smtClean="0">
                <a:solidFill>
                  <a:srgbClr val="000000"/>
                </a:solidFill>
                <a:latin typeface="Times New Roman" panose="02020603050405020304" pitchFamily="18" charset="0"/>
                <a:ea typeface="思源宋体 CN" panose="02020400000000000000" charset="-122"/>
                <a:cs typeface="Times New Roman" panose="02020603050405020304" pitchFamily="18" charset="0"/>
              </a:rPr>
              <a:t>用静态数组来实现二叉树</a:t>
            </a:r>
            <a:r>
              <a:rPr lang="en-US" altLang="zh-CN" sz="4000" b="1" dirty="0">
                <a:solidFill>
                  <a:srgbClr val="000000"/>
                </a:solidFill>
                <a:latin typeface="Times New Roman" panose="02020603050405020304" pitchFamily="18" charset="0"/>
                <a:ea typeface="思源宋体 CN" panose="02020400000000000000" charset="-122"/>
                <a:cs typeface="Times New Roman" panose="02020603050405020304" pitchFamily="18" charset="0"/>
              </a:rPr>
              <a:t>。</a:t>
            </a:r>
          </a:p>
          <a:p>
            <a:pPr algn="l">
              <a:lnSpc>
                <a:spcPct val="170000"/>
              </a:lnSpc>
              <a:buBlip>
                <a:blip r:embed="rId5"/>
              </a:buBlip>
            </a:pPr>
            <a:r>
              <a:rPr lang="en-US" altLang="zh-CN" sz="4000" b="1" dirty="0" err="1" smtClean="0">
                <a:solidFill>
                  <a:srgbClr val="000000"/>
                </a:solidFill>
                <a:latin typeface="Times New Roman" panose="02020603050405020304" pitchFamily="18" charset="0"/>
                <a:ea typeface="思源宋体 CN" panose="02020400000000000000" charset="-122"/>
                <a:cs typeface="Times New Roman" panose="02020603050405020304" pitchFamily="18" charset="0"/>
              </a:rPr>
              <a:t>定义静态数组</a:t>
            </a:r>
            <a:r>
              <a:rPr lang="en-US" altLang="zh-CN" sz="4000" b="1" dirty="0" err="1">
                <a:solidFill>
                  <a:srgbClr val="000000"/>
                </a:solidFill>
                <a:latin typeface="Times New Roman" panose="02020603050405020304" pitchFamily="18" charset="0"/>
                <a:ea typeface="思源宋体 CN" panose="02020400000000000000" charset="-122"/>
                <a:cs typeface="Times New Roman" panose="02020603050405020304" pitchFamily="18" charset="0"/>
              </a:rPr>
              <a:t>：tree</a:t>
            </a:r>
            <a:r>
              <a:rPr lang="en-US" altLang="zh-CN" sz="4000" b="1" dirty="0" smtClean="0">
                <a:solidFill>
                  <a:srgbClr val="000000"/>
                </a:solidFill>
                <a:latin typeface="Times New Roman" panose="02020603050405020304" pitchFamily="18" charset="0"/>
                <a:ea typeface="思源宋体 CN" panose="02020400000000000000" charset="-122"/>
                <a:cs typeface="Times New Roman" panose="02020603050405020304" pitchFamily="18" charset="0"/>
              </a:rPr>
              <a:t>=['']*N</a:t>
            </a:r>
            <a:endParaRPr lang="en-US" altLang="zh-CN" sz="4000" b="1" dirty="0">
              <a:solidFill>
                <a:srgbClr val="000000"/>
              </a:solidFill>
              <a:latin typeface="Times New Roman" panose="02020603050405020304" pitchFamily="18" charset="0"/>
              <a:ea typeface="思源宋体 CN" panose="02020400000000000000" charset="-122"/>
              <a:cs typeface="Times New Roman" panose="02020603050405020304" pitchFamily="18" charset="0"/>
            </a:endParaRPr>
          </a:p>
          <a:p>
            <a:pPr algn="l">
              <a:lnSpc>
                <a:spcPct val="170000"/>
              </a:lnSpc>
              <a:buBlip>
                <a:blip r:embed="rId5"/>
              </a:buBlip>
            </a:pPr>
            <a:r>
              <a:rPr lang="en-US" altLang="zh-CN" sz="4000" b="1" dirty="0">
                <a:solidFill>
                  <a:srgbClr val="000000"/>
                </a:solidFill>
                <a:latin typeface="Times New Roman" panose="02020603050405020304" pitchFamily="18" charset="0"/>
                <a:ea typeface="思源宋体 CN" panose="02020400000000000000" charset="-122"/>
                <a:cs typeface="Times New Roman" panose="02020603050405020304" pitchFamily="18" charset="0"/>
              </a:rPr>
              <a:t>根节点：tree[1]</a:t>
            </a:r>
          </a:p>
          <a:p>
            <a:pPr algn="l">
              <a:lnSpc>
                <a:spcPct val="170000"/>
              </a:lnSpc>
              <a:buBlip>
                <a:blip r:embed="rId5"/>
              </a:buBlip>
            </a:pPr>
            <a:r>
              <a:rPr lang="en-US" altLang="zh-CN" sz="4000" b="1" dirty="0">
                <a:solidFill>
                  <a:srgbClr val="000000"/>
                </a:solidFill>
                <a:latin typeface="Times New Roman" panose="02020603050405020304" pitchFamily="18" charset="0"/>
                <a:ea typeface="思源宋体 CN" panose="02020400000000000000" charset="-122"/>
                <a:cs typeface="Times New Roman" panose="02020603050405020304" pitchFamily="18" charset="0"/>
              </a:rPr>
              <a:t>节点tree[p]的左子节点：tree[2*p]</a:t>
            </a:r>
          </a:p>
          <a:p>
            <a:pPr algn="l">
              <a:lnSpc>
                <a:spcPct val="170000"/>
              </a:lnSpc>
              <a:buBlip>
                <a:blip r:embed="rId5"/>
              </a:buBlip>
            </a:pPr>
            <a:r>
              <a:rPr lang="en-US" altLang="zh-CN" sz="4000" b="1" dirty="0">
                <a:solidFill>
                  <a:srgbClr val="000000"/>
                </a:solidFill>
                <a:latin typeface="Times New Roman" panose="02020603050405020304" pitchFamily="18" charset="0"/>
                <a:ea typeface="思源宋体 CN" panose="02020400000000000000" charset="-122"/>
                <a:cs typeface="Times New Roman" panose="02020603050405020304" pitchFamily="18" charset="0"/>
              </a:rPr>
              <a:t>节点tree[p]的右子节点：tree[2*p+1]</a:t>
            </a:r>
          </a:p>
        </p:txBody>
      </p:sp>
    </p:spTree>
    <p:custDataLst>
      <p:tags r:id="rId1"/>
    </p:custDataLst>
    <p:extLst>
      <p:ext uri="{BB962C8B-B14F-4D97-AF65-F5344CB8AC3E}">
        <p14:creationId xmlns:p14="http://schemas.microsoft.com/office/powerpoint/2010/main" val="3346405695"/>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12762865" y="-85725"/>
            <a:ext cx="11597005" cy="13866495"/>
          </a:xfrm>
          <a:prstGeom prst="rect">
            <a:avLst/>
          </a:prstGeom>
          <a:solidFill>
            <a:srgbClr val="C2DDFF">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Times New Roman" panose="02020603050405020304" pitchFamily="18" charset="0"/>
              <a:cs typeface="Times New Roman" panose="02020603050405020304" pitchFamily="18" charset="0"/>
            </a:endParaRPr>
          </a:p>
        </p:txBody>
      </p:sp>
      <p:pic>
        <p:nvPicPr>
          <p:cNvPr id="8" name="图像" descr="图像"/>
          <p:cNvPicPr>
            <a:picLocks noChangeAspect="1"/>
          </p:cNvPicPr>
          <p:nvPr/>
        </p:nvPicPr>
        <p:blipFill>
          <a:blip r:embed="rId5"/>
          <a:stretch>
            <a:fillRect/>
          </a:stretch>
        </p:blipFill>
        <p:spPr>
          <a:xfrm>
            <a:off x="20472400" y="448945"/>
            <a:ext cx="3541395" cy="575945"/>
          </a:xfrm>
          <a:prstGeom prst="rect">
            <a:avLst/>
          </a:prstGeom>
        </p:spPr>
      </p:pic>
      <p:sp>
        <p:nvSpPr>
          <p:cNvPr id="38" name="文本框 37"/>
          <p:cNvSpPr txBox="1"/>
          <p:nvPr/>
        </p:nvSpPr>
        <p:spPr>
          <a:xfrm>
            <a:off x="652145" y="771525"/>
            <a:ext cx="7829550" cy="953135"/>
          </a:xfrm>
          <a:prstGeom prst="rect">
            <a:avLst/>
          </a:prstGeom>
          <a:noFill/>
        </p:spPr>
        <p:txBody>
          <a:bodyPr wrap="square">
            <a:spAutoFit/>
          </a:bodyPr>
          <a:lstStyle/>
          <a:p>
            <a:pPr algn="l"/>
            <a:r>
              <a:rPr lang="en-US" altLang="zh-CN" sz="5600" b="1" spc="600" dirty="0">
                <a:solidFill>
                  <a:schemeClr val="bg1"/>
                </a:solidFill>
                <a:latin typeface="Times New Roman" panose="02020603050405020304" pitchFamily="18" charset="0"/>
                <a:ea typeface="思源宋体 CN Heavy" panose="02020900000000000000" charset="-122"/>
                <a:cs typeface="Times New Roman" panose="02020603050405020304" pitchFamily="18" charset="0"/>
              </a:rPr>
              <a:t>python</a:t>
            </a:r>
            <a:r>
              <a:rPr lang="zh-CN" altLang="en-US" sz="5600" b="1" spc="600" dirty="0">
                <a:solidFill>
                  <a:schemeClr val="bg1"/>
                </a:solidFill>
                <a:latin typeface="Times New Roman" panose="02020603050405020304" pitchFamily="18" charset="0"/>
                <a:ea typeface="思源宋体 CN Heavy" panose="02020900000000000000" charset="-122"/>
                <a:cs typeface="Times New Roman" panose="02020603050405020304" pitchFamily="18" charset="0"/>
              </a:rPr>
              <a:t>版本</a:t>
            </a:r>
          </a:p>
        </p:txBody>
      </p:sp>
      <p:grpSp>
        <p:nvGrpSpPr>
          <p:cNvPr id="7" name="组合 6"/>
          <p:cNvGrpSpPr/>
          <p:nvPr/>
        </p:nvGrpSpPr>
        <p:grpSpPr>
          <a:xfrm>
            <a:off x="0" y="-30480"/>
            <a:ext cx="24384000" cy="2524760"/>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latin typeface="Times New Roman" panose="02020603050405020304" pitchFamily="18" charset="0"/>
                <a:cs typeface="Times New Roman" panose="02020603050405020304" pitchFamily="18" charset="0"/>
              </a:endParaRPr>
            </a:p>
          </p:txBody>
        </p:sp>
        <p:pic>
          <p:nvPicPr>
            <p:cNvPr id="5" name="图像" descr="图像"/>
            <p:cNvPicPr>
              <a:picLocks noChangeAspect="1"/>
            </p:cNvPicPr>
            <p:nvPr/>
          </p:nvPicPr>
          <p:blipFill>
            <a:blip r:embed="rId5"/>
            <a:stretch>
              <a:fillRect/>
            </a:stretch>
          </p:blipFill>
          <p:spPr>
            <a:xfrm>
              <a:off x="32440" y="907"/>
              <a:ext cx="5577" cy="907"/>
            </a:xfrm>
            <a:prstGeom prst="rect">
              <a:avLst/>
            </a:prstGeom>
          </p:spPr>
        </p:pic>
        <p:sp>
          <p:nvSpPr>
            <p:cNvPr id="11" name="文本框 10"/>
            <p:cNvSpPr txBox="1"/>
            <p:nvPr/>
          </p:nvSpPr>
          <p:spPr>
            <a:xfrm>
              <a:off x="1027" y="1215"/>
              <a:ext cx="17347" cy="1501"/>
            </a:xfrm>
            <a:prstGeom prst="rect">
              <a:avLst/>
            </a:prstGeom>
            <a:noFill/>
          </p:spPr>
          <p:txBody>
            <a:bodyPr wrap="square">
              <a:spAutoFit/>
            </a:bodyPr>
            <a:lstStyle/>
            <a:p>
              <a:pPr algn="l"/>
              <a:r>
                <a:rPr lang="zh-CN" altLang="en-US" sz="5600" b="1" spc="600" dirty="0" smtClean="0">
                  <a:solidFill>
                    <a:schemeClr val="bg1"/>
                  </a:solidFill>
                  <a:latin typeface="Times New Roman" panose="02020603050405020304" pitchFamily="18" charset="0"/>
                  <a:ea typeface="思源宋体 CN Heavy" panose="02020900000000000000" charset="-122"/>
                  <a:cs typeface="Times New Roman" panose="02020603050405020304" pitchFamily="18" charset="0"/>
                </a:rPr>
                <a:t>二叉树的遍历：宽度优先遍历</a:t>
              </a:r>
            </a:p>
          </p:txBody>
        </p:sp>
      </p:grpSp>
      <p:pic>
        <p:nvPicPr>
          <p:cNvPr id="9218" name="Picture 2" descr="C:\Users\ECUST\AppData\Local\Temp\ksohtml1916\wps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16710" y="3232785"/>
            <a:ext cx="8674100" cy="5855335"/>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descr="7b0a202020202262756c6c6574223a20227b5c2263617465676f727949645c223a31303030352c5c2274656d706c61746549645c223a32303233313332387d220a7d0a"/>
          <p:cNvSpPr txBox="1"/>
          <p:nvPr/>
        </p:nvSpPr>
        <p:spPr>
          <a:xfrm>
            <a:off x="491490" y="9326880"/>
            <a:ext cx="12271375" cy="3084049"/>
          </a:xfrm>
          <a:prstGeom prst="rect">
            <a:avLst/>
          </a:prstGeom>
          <a:noFill/>
        </p:spPr>
        <p:txBody>
          <a:bodyPr wrap="square" rtlCol="0">
            <a:spAutoFit/>
          </a:bodyPr>
          <a:lstStyle/>
          <a:p>
            <a:pPr algn="l">
              <a:lnSpc>
                <a:spcPct val="170000"/>
              </a:lnSpc>
              <a:buBlip>
                <a:blip r:embed="rId7"/>
              </a:buBlip>
            </a:pPr>
            <a:r>
              <a:rPr lang="en-US" altLang="zh-CN" sz="4000" b="1" dirty="0" err="1">
                <a:solidFill>
                  <a:srgbClr val="000000"/>
                </a:solidFill>
                <a:latin typeface="Times New Roman" panose="02020603050405020304" pitchFamily="18" charset="0"/>
                <a:ea typeface="思源宋体 CN" panose="02020400000000000000" charset="-122"/>
                <a:cs typeface="Times New Roman" panose="02020603050405020304" pitchFamily="18" charset="0"/>
              </a:rPr>
              <a:t>宽度优先遍历：</a:t>
            </a:r>
            <a:r>
              <a:rPr lang="en-US" altLang="zh-CN" sz="4000" b="1" dirty="0" err="1" smtClean="0">
                <a:solidFill>
                  <a:srgbClr val="000000"/>
                </a:solidFill>
                <a:latin typeface="Times New Roman" panose="02020603050405020304" pitchFamily="18" charset="0"/>
                <a:ea typeface="思源宋体 CN" panose="02020400000000000000" charset="-122"/>
                <a:cs typeface="Times New Roman" panose="02020603050405020304" pitchFamily="18" charset="0"/>
              </a:rPr>
              <a:t>一层层地遍历二叉树</a:t>
            </a:r>
            <a:r>
              <a:rPr lang="zh-CN" altLang="en-US" sz="4000" b="1" dirty="0" smtClean="0">
                <a:solidFill>
                  <a:srgbClr val="000000"/>
                </a:solidFill>
                <a:latin typeface="Times New Roman" panose="02020603050405020304" pitchFamily="18" charset="0"/>
                <a:ea typeface="思源宋体 CN" panose="02020400000000000000" charset="-122"/>
                <a:cs typeface="Times New Roman" panose="02020603050405020304" pitchFamily="18" charset="0"/>
              </a:rPr>
              <a:t>，</a:t>
            </a:r>
            <a:r>
              <a:rPr lang="en-US" altLang="zh-CN" sz="4000" b="1" dirty="0" err="1" smtClean="0">
                <a:solidFill>
                  <a:srgbClr val="000000"/>
                </a:solidFill>
                <a:latin typeface="Times New Roman" panose="02020603050405020304" pitchFamily="18" charset="0"/>
                <a:ea typeface="思源宋体 CN" panose="02020400000000000000" charset="-122"/>
                <a:cs typeface="Times New Roman" panose="02020603050405020304" pitchFamily="18" charset="0"/>
              </a:rPr>
              <a:t>用队列实现</a:t>
            </a:r>
            <a:r>
              <a:rPr lang="en-US" altLang="zh-CN" sz="4000" b="1" dirty="0">
                <a:solidFill>
                  <a:srgbClr val="000000"/>
                </a:solidFill>
                <a:latin typeface="Times New Roman" panose="02020603050405020304" pitchFamily="18" charset="0"/>
                <a:ea typeface="思源宋体 CN" panose="02020400000000000000" charset="-122"/>
                <a:cs typeface="Times New Roman" panose="02020603050405020304" pitchFamily="18" charset="0"/>
              </a:rPr>
              <a:t>。</a:t>
            </a:r>
          </a:p>
          <a:p>
            <a:pPr algn="l">
              <a:lnSpc>
                <a:spcPct val="170000"/>
              </a:lnSpc>
              <a:buBlip>
                <a:blip r:embed="rId7"/>
              </a:buBlip>
            </a:pPr>
            <a:r>
              <a:rPr lang="en-US" altLang="zh-CN" sz="4000" b="1" dirty="0" err="1" smtClean="0">
                <a:solidFill>
                  <a:srgbClr val="000000"/>
                </a:solidFill>
                <a:latin typeface="Times New Roman" panose="02020603050405020304" pitchFamily="18" charset="0"/>
                <a:ea typeface="思源宋体 CN" panose="02020400000000000000" charset="-122"/>
                <a:cs typeface="Times New Roman" panose="02020603050405020304" pitchFamily="18" charset="0"/>
              </a:rPr>
              <a:t>出队列的顺序：EBGADFICH</a:t>
            </a:r>
            <a:endParaRPr lang="en-US" altLang="zh-CN" sz="4000" b="1" dirty="0" smtClean="0">
              <a:solidFill>
                <a:srgbClr val="000000"/>
              </a:solidFill>
              <a:latin typeface="Times New Roman" panose="02020603050405020304" pitchFamily="18" charset="0"/>
              <a:ea typeface="思源宋体 CN" panose="02020400000000000000" charset="-122"/>
              <a:cs typeface="Times New Roman" panose="02020603050405020304" pitchFamily="18" charset="0"/>
            </a:endParaRPr>
          </a:p>
          <a:p>
            <a:pPr algn="l">
              <a:lnSpc>
                <a:spcPct val="170000"/>
              </a:lnSpc>
              <a:buBlip>
                <a:blip r:embed="rId7"/>
              </a:buBlip>
            </a:pPr>
            <a:r>
              <a:rPr lang="en-US" altLang="zh-CN" sz="4000" b="1" dirty="0" err="1" smtClean="0">
                <a:solidFill>
                  <a:srgbClr val="000000"/>
                </a:solidFill>
                <a:latin typeface="Times New Roman" panose="02020603050405020304" pitchFamily="18" charset="0"/>
                <a:ea typeface="思源宋体 CN" panose="02020400000000000000" charset="-122"/>
                <a:cs typeface="Times New Roman" panose="02020603050405020304" pitchFamily="18" charset="0"/>
              </a:rPr>
              <a:t>按层次深度逐层输出</a:t>
            </a:r>
            <a:r>
              <a:rPr lang="en-US" altLang="zh-CN" sz="4000" b="1" dirty="0">
                <a:solidFill>
                  <a:srgbClr val="000000"/>
                </a:solidFill>
                <a:latin typeface="Times New Roman" panose="02020603050405020304" pitchFamily="18" charset="0"/>
                <a:ea typeface="思源宋体 CN" panose="02020400000000000000" charset="-122"/>
                <a:cs typeface="Times New Roman" panose="02020603050405020304" pitchFamily="18" charset="0"/>
              </a:rPr>
              <a:t>。</a:t>
            </a:r>
          </a:p>
        </p:txBody>
      </p:sp>
      <p:graphicFrame>
        <p:nvGraphicFramePr>
          <p:cNvPr id="4" name="表格 3"/>
          <p:cNvGraphicFramePr>
            <a:graphicFrameLocks noGrp="1"/>
          </p:cNvGraphicFramePr>
          <p:nvPr>
            <p:custDataLst>
              <p:tags r:id="rId2"/>
            </p:custDataLst>
            <p:extLst/>
          </p:nvPr>
        </p:nvGraphicFramePr>
        <p:xfrm>
          <a:off x="13766165" y="3475990"/>
          <a:ext cx="9855200" cy="8437880"/>
        </p:xfrm>
        <a:graphic>
          <a:graphicData uri="http://schemas.openxmlformats.org/drawingml/2006/table">
            <a:tbl>
              <a:tblPr/>
              <a:tblGrid>
                <a:gridCol w="2463800">
                  <a:extLst>
                    <a:ext uri="{9D8B030D-6E8A-4147-A177-3AD203B41FA5}">
                      <a16:colId xmlns:a16="http://schemas.microsoft.com/office/drawing/2014/main" val="20000"/>
                    </a:ext>
                  </a:extLst>
                </a:gridCol>
                <a:gridCol w="2463800">
                  <a:extLst>
                    <a:ext uri="{9D8B030D-6E8A-4147-A177-3AD203B41FA5}">
                      <a16:colId xmlns:a16="http://schemas.microsoft.com/office/drawing/2014/main" val="20001"/>
                    </a:ext>
                  </a:extLst>
                </a:gridCol>
                <a:gridCol w="2463800">
                  <a:extLst>
                    <a:ext uri="{9D8B030D-6E8A-4147-A177-3AD203B41FA5}">
                      <a16:colId xmlns:a16="http://schemas.microsoft.com/office/drawing/2014/main" val="20002"/>
                    </a:ext>
                  </a:extLst>
                </a:gridCol>
                <a:gridCol w="2463800">
                  <a:extLst>
                    <a:ext uri="{9D8B030D-6E8A-4147-A177-3AD203B41FA5}">
                      <a16:colId xmlns:a16="http://schemas.microsoft.com/office/drawing/2014/main" val="20003"/>
                    </a:ext>
                  </a:extLst>
                </a:gridCol>
              </a:tblGrid>
              <a:tr h="767080">
                <a:tc>
                  <a:txBody>
                    <a:bodyPr/>
                    <a:lstStyle/>
                    <a:p>
                      <a:pPr algn="ctr">
                        <a:lnSpc>
                          <a:spcPct val="107000"/>
                        </a:lnSpc>
                        <a:spcAft>
                          <a:spcPts val="0"/>
                        </a:spcAft>
                      </a:pPr>
                      <a:r>
                        <a:rPr lang="zh-CN" altLang="en-US" sz="3600">
                          <a:effectLst/>
                          <a:latin typeface="Times New Roman" panose="02020603050405020304" pitchFamily="18" charset="0"/>
                          <a:ea typeface="思源宋体 CN" panose="02020400000000000000" charset="-122"/>
                          <a:cs typeface="Times New Roman" panose="02020603050405020304" pitchFamily="18" charset="0"/>
                        </a:rPr>
                        <a:t>步骤</a:t>
                      </a:r>
                    </a:p>
                  </a:txBody>
                  <a:tcPr marL="68580" marR="68580">
                    <a:solidFill>
                      <a:srgbClr val="B4D3FF"/>
                    </a:solidFill>
                  </a:tcPr>
                </a:tc>
                <a:tc>
                  <a:txBody>
                    <a:bodyPr/>
                    <a:lstStyle/>
                    <a:p>
                      <a:pPr algn="ctr">
                        <a:lnSpc>
                          <a:spcPct val="107000"/>
                        </a:lnSpc>
                        <a:spcAft>
                          <a:spcPts val="0"/>
                        </a:spcAft>
                      </a:pPr>
                      <a:r>
                        <a:rPr lang="zh-CN" altLang="en-US" sz="3600">
                          <a:effectLst/>
                          <a:latin typeface="Times New Roman" panose="02020603050405020304" pitchFamily="18" charset="0"/>
                          <a:ea typeface="思源宋体 CN" panose="02020400000000000000" charset="-122"/>
                          <a:cs typeface="Times New Roman" panose="02020603050405020304" pitchFamily="18" charset="0"/>
                        </a:rPr>
                        <a:t>出队列</a:t>
                      </a:r>
                    </a:p>
                  </a:txBody>
                  <a:tcPr marL="68580" marR="68580">
                    <a:solidFill>
                      <a:srgbClr val="B4D3FF"/>
                    </a:solidFill>
                  </a:tcPr>
                </a:tc>
                <a:tc>
                  <a:txBody>
                    <a:bodyPr/>
                    <a:lstStyle/>
                    <a:p>
                      <a:pPr algn="ctr">
                        <a:lnSpc>
                          <a:spcPct val="107000"/>
                        </a:lnSpc>
                        <a:spcAft>
                          <a:spcPts val="0"/>
                        </a:spcAft>
                      </a:pPr>
                      <a:r>
                        <a:rPr lang="zh-CN" altLang="en-US" sz="3600">
                          <a:effectLst/>
                          <a:latin typeface="Times New Roman" panose="02020603050405020304" pitchFamily="18" charset="0"/>
                          <a:ea typeface="思源宋体 CN" panose="02020400000000000000" charset="-122"/>
                          <a:cs typeface="Times New Roman" panose="02020603050405020304" pitchFamily="18" charset="0"/>
                        </a:rPr>
                        <a:t>进队列</a:t>
                      </a:r>
                    </a:p>
                  </a:txBody>
                  <a:tcPr marL="68580" marR="68580">
                    <a:solidFill>
                      <a:srgbClr val="B4D3FF"/>
                    </a:solidFill>
                  </a:tcPr>
                </a:tc>
                <a:tc>
                  <a:txBody>
                    <a:bodyPr/>
                    <a:lstStyle/>
                    <a:p>
                      <a:pPr algn="ctr">
                        <a:lnSpc>
                          <a:spcPct val="107000"/>
                        </a:lnSpc>
                        <a:spcAft>
                          <a:spcPts val="0"/>
                        </a:spcAft>
                      </a:pPr>
                      <a:r>
                        <a:rPr lang="zh-CN" altLang="en-US" sz="3600">
                          <a:effectLst/>
                          <a:latin typeface="Times New Roman" panose="02020603050405020304" pitchFamily="18" charset="0"/>
                          <a:ea typeface="思源宋体 CN" panose="02020400000000000000" charset="-122"/>
                          <a:cs typeface="Times New Roman" panose="02020603050405020304" pitchFamily="18" charset="0"/>
                        </a:rPr>
                        <a:t>当前队列</a:t>
                      </a:r>
                    </a:p>
                  </a:txBody>
                  <a:tcPr marL="68580" marR="68580">
                    <a:solidFill>
                      <a:srgbClr val="B4D3FF"/>
                    </a:solidFill>
                  </a:tcPr>
                </a:tc>
                <a:extLst>
                  <a:ext uri="{0D108BD9-81ED-4DB2-BD59-A6C34878D82A}">
                    <a16:rowId xmlns:a16="http://schemas.microsoft.com/office/drawing/2014/main" val="10000"/>
                  </a:ext>
                </a:extLst>
              </a:tr>
              <a:tr h="767080">
                <a:tc>
                  <a:txBody>
                    <a:bodyPr/>
                    <a:lstStyle/>
                    <a:p>
                      <a:pPr algn="ctr">
                        <a:lnSpc>
                          <a:spcPct val="107000"/>
                        </a:lnSpc>
                        <a:spcAft>
                          <a:spcPts val="0"/>
                        </a:spcAft>
                      </a:pPr>
                      <a:r>
                        <a:rPr lang="en-US" altLang="zh-CN" sz="3600" dirty="0">
                          <a:effectLst/>
                          <a:latin typeface="Times New Roman" panose="02020603050405020304" pitchFamily="18" charset="0"/>
                          <a:ea typeface="思源宋体 CN" panose="02020400000000000000" charset="-122"/>
                          <a:cs typeface="Times New Roman" panose="02020603050405020304" pitchFamily="18" charset="0"/>
                        </a:rPr>
                        <a:t>1</a:t>
                      </a:r>
                    </a:p>
                  </a:txBody>
                  <a:tcPr marL="68580" marR="68580"/>
                </a:tc>
                <a:tc>
                  <a:txBody>
                    <a:bodyPr/>
                    <a:lstStyle/>
                    <a:p>
                      <a:pPr algn="ctr">
                        <a:lnSpc>
                          <a:spcPct val="107000"/>
                        </a:lnSpc>
                        <a:spcAft>
                          <a:spcPts val="0"/>
                        </a:spcAft>
                      </a:pPr>
                      <a:r>
                        <a:rPr lang="zh-CN" altLang="en-US" sz="3600">
                          <a:effectLst/>
                          <a:latin typeface="Times New Roman" panose="02020603050405020304" pitchFamily="18" charset="0"/>
                          <a:ea typeface="思源宋体 CN" panose="02020400000000000000" charset="-122"/>
                          <a:cs typeface="Times New Roman" panose="02020603050405020304" pitchFamily="18" charset="0"/>
                        </a:rPr>
                        <a:t> </a:t>
                      </a:r>
                    </a:p>
                  </a:txBody>
                  <a:tcPr marL="68580" marR="68580"/>
                </a:tc>
                <a:tc>
                  <a:txBody>
                    <a:bodyPr/>
                    <a:lstStyle/>
                    <a:p>
                      <a:pPr algn="ctr">
                        <a:lnSpc>
                          <a:spcPct val="107000"/>
                        </a:lnSpc>
                        <a:spcAft>
                          <a:spcPts val="0"/>
                        </a:spcAft>
                      </a:pPr>
                      <a:r>
                        <a:rPr lang="en-US" sz="3600">
                          <a:effectLst/>
                          <a:latin typeface="Times New Roman" panose="02020603050405020304" pitchFamily="18" charset="0"/>
                          <a:ea typeface="思源宋体 CN" panose="02020400000000000000" charset="-122"/>
                          <a:cs typeface="Times New Roman" panose="02020603050405020304" pitchFamily="18" charset="0"/>
                        </a:rPr>
                        <a:t>E</a:t>
                      </a:r>
                    </a:p>
                  </a:txBody>
                  <a:tcPr marL="68580" marR="68580"/>
                </a:tc>
                <a:tc>
                  <a:txBody>
                    <a:bodyPr/>
                    <a:lstStyle/>
                    <a:p>
                      <a:pPr algn="ctr">
                        <a:lnSpc>
                          <a:spcPct val="107000"/>
                        </a:lnSpc>
                        <a:spcAft>
                          <a:spcPts val="0"/>
                        </a:spcAft>
                      </a:pPr>
                      <a:r>
                        <a:rPr lang="en-US" sz="3600">
                          <a:effectLst/>
                          <a:latin typeface="Times New Roman" panose="02020603050405020304" pitchFamily="18" charset="0"/>
                          <a:ea typeface="思源宋体 CN" panose="02020400000000000000" charset="-122"/>
                          <a:cs typeface="Times New Roman" panose="02020603050405020304" pitchFamily="18" charset="0"/>
                        </a:rPr>
                        <a:t>E</a:t>
                      </a:r>
                    </a:p>
                  </a:txBody>
                  <a:tcPr marL="68580" marR="68580"/>
                </a:tc>
                <a:extLst>
                  <a:ext uri="{0D108BD9-81ED-4DB2-BD59-A6C34878D82A}">
                    <a16:rowId xmlns:a16="http://schemas.microsoft.com/office/drawing/2014/main" val="10001"/>
                  </a:ext>
                </a:extLst>
              </a:tr>
              <a:tr h="767080">
                <a:tc>
                  <a:txBody>
                    <a:bodyPr/>
                    <a:lstStyle/>
                    <a:p>
                      <a:pPr algn="ctr">
                        <a:lnSpc>
                          <a:spcPct val="107000"/>
                        </a:lnSpc>
                        <a:spcAft>
                          <a:spcPts val="0"/>
                        </a:spcAft>
                      </a:pPr>
                      <a:r>
                        <a:rPr lang="en-US" altLang="zh-CN" sz="3600">
                          <a:effectLst/>
                          <a:latin typeface="Times New Roman" panose="02020603050405020304" pitchFamily="18" charset="0"/>
                          <a:ea typeface="思源宋体 CN" panose="02020400000000000000" charset="-122"/>
                          <a:cs typeface="Times New Roman" panose="02020603050405020304" pitchFamily="18" charset="0"/>
                        </a:rPr>
                        <a:t>2</a:t>
                      </a:r>
                    </a:p>
                  </a:txBody>
                  <a:tcPr marL="68580" marR="68580"/>
                </a:tc>
                <a:tc>
                  <a:txBody>
                    <a:bodyPr/>
                    <a:lstStyle/>
                    <a:p>
                      <a:pPr algn="ctr">
                        <a:lnSpc>
                          <a:spcPct val="107000"/>
                        </a:lnSpc>
                        <a:spcAft>
                          <a:spcPts val="0"/>
                        </a:spcAft>
                      </a:pPr>
                      <a:r>
                        <a:rPr lang="en-US" sz="3600">
                          <a:effectLst/>
                          <a:latin typeface="Times New Roman" panose="02020603050405020304" pitchFamily="18" charset="0"/>
                          <a:ea typeface="思源宋体 CN" panose="02020400000000000000" charset="-122"/>
                          <a:cs typeface="Times New Roman" panose="02020603050405020304" pitchFamily="18" charset="0"/>
                        </a:rPr>
                        <a:t>E</a:t>
                      </a:r>
                    </a:p>
                  </a:txBody>
                  <a:tcPr marL="68580" marR="68580"/>
                </a:tc>
                <a:tc>
                  <a:txBody>
                    <a:bodyPr/>
                    <a:lstStyle/>
                    <a:p>
                      <a:pPr algn="ctr">
                        <a:lnSpc>
                          <a:spcPct val="107000"/>
                        </a:lnSpc>
                        <a:spcAft>
                          <a:spcPts val="0"/>
                        </a:spcAft>
                      </a:pPr>
                      <a:r>
                        <a:rPr lang="en-US" sz="3600">
                          <a:effectLst/>
                          <a:latin typeface="Times New Roman" panose="02020603050405020304" pitchFamily="18" charset="0"/>
                          <a:ea typeface="思源宋体 CN" panose="02020400000000000000" charset="-122"/>
                          <a:cs typeface="Times New Roman" panose="02020603050405020304" pitchFamily="18" charset="0"/>
                        </a:rPr>
                        <a:t>BG</a:t>
                      </a:r>
                    </a:p>
                  </a:txBody>
                  <a:tcPr marL="68580" marR="68580"/>
                </a:tc>
                <a:tc>
                  <a:txBody>
                    <a:bodyPr/>
                    <a:lstStyle/>
                    <a:p>
                      <a:pPr algn="ctr">
                        <a:lnSpc>
                          <a:spcPct val="107000"/>
                        </a:lnSpc>
                        <a:spcAft>
                          <a:spcPts val="0"/>
                        </a:spcAft>
                      </a:pPr>
                      <a:r>
                        <a:rPr lang="en-US" sz="3600">
                          <a:effectLst/>
                          <a:latin typeface="Times New Roman" panose="02020603050405020304" pitchFamily="18" charset="0"/>
                          <a:ea typeface="思源宋体 CN" panose="02020400000000000000" charset="-122"/>
                          <a:cs typeface="Times New Roman" panose="02020603050405020304" pitchFamily="18" charset="0"/>
                        </a:rPr>
                        <a:t>BG</a:t>
                      </a:r>
                    </a:p>
                  </a:txBody>
                  <a:tcPr marL="68580" marR="68580"/>
                </a:tc>
                <a:extLst>
                  <a:ext uri="{0D108BD9-81ED-4DB2-BD59-A6C34878D82A}">
                    <a16:rowId xmlns:a16="http://schemas.microsoft.com/office/drawing/2014/main" val="10002"/>
                  </a:ext>
                </a:extLst>
              </a:tr>
              <a:tr h="767080">
                <a:tc>
                  <a:txBody>
                    <a:bodyPr/>
                    <a:lstStyle/>
                    <a:p>
                      <a:pPr algn="ctr">
                        <a:lnSpc>
                          <a:spcPct val="107000"/>
                        </a:lnSpc>
                        <a:spcAft>
                          <a:spcPts val="0"/>
                        </a:spcAft>
                      </a:pPr>
                      <a:r>
                        <a:rPr lang="en-US" altLang="zh-CN" sz="3600">
                          <a:effectLst/>
                          <a:latin typeface="Times New Roman" panose="02020603050405020304" pitchFamily="18" charset="0"/>
                          <a:ea typeface="思源宋体 CN" panose="02020400000000000000" charset="-122"/>
                          <a:cs typeface="Times New Roman" panose="02020603050405020304" pitchFamily="18" charset="0"/>
                        </a:rPr>
                        <a:t>3</a:t>
                      </a:r>
                    </a:p>
                  </a:txBody>
                  <a:tcPr marL="68580" marR="68580"/>
                </a:tc>
                <a:tc>
                  <a:txBody>
                    <a:bodyPr/>
                    <a:lstStyle/>
                    <a:p>
                      <a:pPr algn="ctr">
                        <a:lnSpc>
                          <a:spcPct val="107000"/>
                        </a:lnSpc>
                        <a:spcAft>
                          <a:spcPts val="0"/>
                        </a:spcAft>
                      </a:pPr>
                      <a:r>
                        <a:rPr lang="en-US" sz="3600">
                          <a:effectLst/>
                          <a:latin typeface="Times New Roman" panose="02020603050405020304" pitchFamily="18" charset="0"/>
                          <a:ea typeface="思源宋体 CN" panose="02020400000000000000" charset="-122"/>
                          <a:cs typeface="Times New Roman" panose="02020603050405020304" pitchFamily="18" charset="0"/>
                        </a:rPr>
                        <a:t>B</a:t>
                      </a:r>
                    </a:p>
                  </a:txBody>
                  <a:tcPr marL="68580" marR="68580"/>
                </a:tc>
                <a:tc>
                  <a:txBody>
                    <a:bodyPr/>
                    <a:lstStyle/>
                    <a:p>
                      <a:pPr algn="ctr">
                        <a:lnSpc>
                          <a:spcPct val="107000"/>
                        </a:lnSpc>
                        <a:spcAft>
                          <a:spcPts val="0"/>
                        </a:spcAft>
                      </a:pPr>
                      <a:r>
                        <a:rPr lang="en-US" sz="3600">
                          <a:effectLst/>
                          <a:latin typeface="Times New Roman" panose="02020603050405020304" pitchFamily="18" charset="0"/>
                          <a:ea typeface="思源宋体 CN" panose="02020400000000000000" charset="-122"/>
                          <a:cs typeface="Times New Roman" panose="02020603050405020304" pitchFamily="18" charset="0"/>
                        </a:rPr>
                        <a:t>AD</a:t>
                      </a:r>
                    </a:p>
                  </a:txBody>
                  <a:tcPr marL="68580" marR="68580"/>
                </a:tc>
                <a:tc>
                  <a:txBody>
                    <a:bodyPr/>
                    <a:lstStyle/>
                    <a:p>
                      <a:pPr algn="ctr">
                        <a:lnSpc>
                          <a:spcPct val="107000"/>
                        </a:lnSpc>
                        <a:spcAft>
                          <a:spcPts val="0"/>
                        </a:spcAft>
                      </a:pPr>
                      <a:r>
                        <a:rPr lang="en-US" sz="3600">
                          <a:effectLst/>
                          <a:latin typeface="Times New Roman" panose="02020603050405020304" pitchFamily="18" charset="0"/>
                          <a:ea typeface="思源宋体 CN" panose="02020400000000000000" charset="-122"/>
                          <a:cs typeface="Times New Roman" panose="02020603050405020304" pitchFamily="18" charset="0"/>
                        </a:rPr>
                        <a:t>GAD</a:t>
                      </a:r>
                    </a:p>
                  </a:txBody>
                  <a:tcPr marL="68580" marR="68580"/>
                </a:tc>
                <a:extLst>
                  <a:ext uri="{0D108BD9-81ED-4DB2-BD59-A6C34878D82A}">
                    <a16:rowId xmlns:a16="http://schemas.microsoft.com/office/drawing/2014/main" val="10003"/>
                  </a:ext>
                </a:extLst>
              </a:tr>
              <a:tr h="767080">
                <a:tc>
                  <a:txBody>
                    <a:bodyPr/>
                    <a:lstStyle/>
                    <a:p>
                      <a:pPr algn="ctr">
                        <a:lnSpc>
                          <a:spcPct val="107000"/>
                        </a:lnSpc>
                        <a:spcAft>
                          <a:spcPts val="0"/>
                        </a:spcAft>
                      </a:pPr>
                      <a:r>
                        <a:rPr lang="en-US" altLang="zh-CN" sz="3600">
                          <a:effectLst/>
                          <a:latin typeface="Times New Roman" panose="02020603050405020304" pitchFamily="18" charset="0"/>
                          <a:ea typeface="思源宋体 CN" panose="02020400000000000000" charset="-122"/>
                          <a:cs typeface="Times New Roman" panose="02020603050405020304" pitchFamily="18" charset="0"/>
                        </a:rPr>
                        <a:t>4</a:t>
                      </a:r>
                    </a:p>
                  </a:txBody>
                  <a:tcPr marL="68580" marR="68580"/>
                </a:tc>
                <a:tc>
                  <a:txBody>
                    <a:bodyPr/>
                    <a:lstStyle/>
                    <a:p>
                      <a:pPr algn="ctr">
                        <a:lnSpc>
                          <a:spcPct val="107000"/>
                        </a:lnSpc>
                        <a:spcAft>
                          <a:spcPts val="0"/>
                        </a:spcAft>
                      </a:pPr>
                      <a:r>
                        <a:rPr lang="en-US" sz="3600" dirty="0">
                          <a:effectLst/>
                          <a:latin typeface="Times New Roman" panose="02020603050405020304" pitchFamily="18" charset="0"/>
                          <a:ea typeface="思源宋体 CN" panose="02020400000000000000" charset="-122"/>
                          <a:cs typeface="Times New Roman" panose="02020603050405020304" pitchFamily="18" charset="0"/>
                        </a:rPr>
                        <a:t>G</a:t>
                      </a:r>
                    </a:p>
                  </a:txBody>
                  <a:tcPr marL="68580" marR="68580"/>
                </a:tc>
                <a:tc>
                  <a:txBody>
                    <a:bodyPr/>
                    <a:lstStyle/>
                    <a:p>
                      <a:pPr algn="ctr">
                        <a:lnSpc>
                          <a:spcPct val="107000"/>
                        </a:lnSpc>
                        <a:spcAft>
                          <a:spcPts val="0"/>
                        </a:spcAft>
                      </a:pPr>
                      <a:r>
                        <a:rPr lang="en-US" sz="3600" dirty="0">
                          <a:effectLst/>
                          <a:latin typeface="Times New Roman" panose="02020603050405020304" pitchFamily="18" charset="0"/>
                          <a:ea typeface="思源宋体 CN" panose="02020400000000000000" charset="-122"/>
                          <a:cs typeface="Times New Roman" panose="02020603050405020304" pitchFamily="18" charset="0"/>
                        </a:rPr>
                        <a:t>FI</a:t>
                      </a:r>
                    </a:p>
                  </a:txBody>
                  <a:tcPr marL="68580" marR="68580"/>
                </a:tc>
                <a:tc>
                  <a:txBody>
                    <a:bodyPr/>
                    <a:lstStyle/>
                    <a:p>
                      <a:pPr algn="ctr">
                        <a:lnSpc>
                          <a:spcPct val="107000"/>
                        </a:lnSpc>
                        <a:spcAft>
                          <a:spcPts val="0"/>
                        </a:spcAft>
                      </a:pPr>
                      <a:r>
                        <a:rPr lang="en-US" sz="3600" dirty="0">
                          <a:effectLst/>
                          <a:latin typeface="Times New Roman" panose="02020603050405020304" pitchFamily="18" charset="0"/>
                          <a:ea typeface="思源宋体 CN" panose="02020400000000000000" charset="-122"/>
                          <a:cs typeface="Times New Roman" panose="02020603050405020304" pitchFamily="18" charset="0"/>
                        </a:rPr>
                        <a:t>ADFI</a:t>
                      </a:r>
                    </a:p>
                  </a:txBody>
                  <a:tcPr marL="68580" marR="68580"/>
                </a:tc>
                <a:extLst>
                  <a:ext uri="{0D108BD9-81ED-4DB2-BD59-A6C34878D82A}">
                    <a16:rowId xmlns:a16="http://schemas.microsoft.com/office/drawing/2014/main" val="10004"/>
                  </a:ext>
                </a:extLst>
              </a:tr>
              <a:tr h="767080">
                <a:tc>
                  <a:txBody>
                    <a:bodyPr/>
                    <a:lstStyle/>
                    <a:p>
                      <a:pPr algn="ctr">
                        <a:lnSpc>
                          <a:spcPct val="107000"/>
                        </a:lnSpc>
                        <a:spcAft>
                          <a:spcPts val="0"/>
                        </a:spcAft>
                      </a:pPr>
                      <a:r>
                        <a:rPr lang="en-US" altLang="zh-CN" sz="3600">
                          <a:effectLst/>
                          <a:latin typeface="Times New Roman" panose="02020603050405020304" pitchFamily="18" charset="0"/>
                          <a:ea typeface="思源宋体 CN" panose="02020400000000000000" charset="-122"/>
                          <a:cs typeface="Times New Roman" panose="02020603050405020304" pitchFamily="18" charset="0"/>
                        </a:rPr>
                        <a:t>5</a:t>
                      </a:r>
                    </a:p>
                  </a:txBody>
                  <a:tcPr marL="68580" marR="68580"/>
                </a:tc>
                <a:tc>
                  <a:txBody>
                    <a:bodyPr/>
                    <a:lstStyle/>
                    <a:p>
                      <a:pPr algn="ctr">
                        <a:lnSpc>
                          <a:spcPct val="107000"/>
                        </a:lnSpc>
                        <a:spcAft>
                          <a:spcPts val="0"/>
                        </a:spcAft>
                      </a:pPr>
                      <a:r>
                        <a:rPr lang="en-US" sz="3600">
                          <a:effectLst/>
                          <a:latin typeface="Times New Roman" panose="02020603050405020304" pitchFamily="18" charset="0"/>
                          <a:ea typeface="思源宋体 CN" panose="02020400000000000000" charset="-122"/>
                          <a:cs typeface="Times New Roman" panose="02020603050405020304" pitchFamily="18" charset="0"/>
                        </a:rPr>
                        <a:t>A</a:t>
                      </a:r>
                    </a:p>
                  </a:txBody>
                  <a:tcPr marL="68580" marR="68580"/>
                </a:tc>
                <a:tc>
                  <a:txBody>
                    <a:bodyPr/>
                    <a:lstStyle/>
                    <a:p>
                      <a:pPr algn="ctr">
                        <a:lnSpc>
                          <a:spcPct val="107000"/>
                        </a:lnSpc>
                        <a:spcAft>
                          <a:spcPts val="0"/>
                        </a:spcAft>
                      </a:pPr>
                      <a:r>
                        <a:rPr lang="zh-CN" altLang="en-US" sz="3600">
                          <a:effectLst/>
                          <a:latin typeface="Times New Roman" panose="02020603050405020304" pitchFamily="18" charset="0"/>
                          <a:ea typeface="思源宋体 CN" panose="02020400000000000000" charset="-122"/>
                          <a:cs typeface="Times New Roman" panose="02020603050405020304" pitchFamily="18" charset="0"/>
                        </a:rPr>
                        <a:t> </a:t>
                      </a:r>
                    </a:p>
                  </a:txBody>
                  <a:tcPr marL="68580" marR="68580"/>
                </a:tc>
                <a:tc>
                  <a:txBody>
                    <a:bodyPr/>
                    <a:lstStyle/>
                    <a:p>
                      <a:pPr algn="ctr">
                        <a:lnSpc>
                          <a:spcPct val="107000"/>
                        </a:lnSpc>
                        <a:spcAft>
                          <a:spcPts val="0"/>
                        </a:spcAft>
                      </a:pPr>
                      <a:r>
                        <a:rPr lang="en-US" sz="3600">
                          <a:effectLst/>
                          <a:latin typeface="Times New Roman" panose="02020603050405020304" pitchFamily="18" charset="0"/>
                          <a:ea typeface="思源宋体 CN" panose="02020400000000000000" charset="-122"/>
                          <a:cs typeface="Times New Roman" panose="02020603050405020304" pitchFamily="18" charset="0"/>
                        </a:rPr>
                        <a:t>DFI</a:t>
                      </a:r>
                    </a:p>
                  </a:txBody>
                  <a:tcPr marL="68580" marR="68580"/>
                </a:tc>
                <a:extLst>
                  <a:ext uri="{0D108BD9-81ED-4DB2-BD59-A6C34878D82A}">
                    <a16:rowId xmlns:a16="http://schemas.microsoft.com/office/drawing/2014/main" val="10005"/>
                  </a:ext>
                </a:extLst>
              </a:tr>
              <a:tr h="767080">
                <a:tc>
                  <a:txBody>
                    <a:bodyPr/>
                    <a:lstStyle/>
                    <a:p>
                      <a:pPr algn="ctr">
                        <a:lnSpc>
                          <a:spcPct val="107000"/>
                        </a:lnSpc>
                        <a:spcAft>
                          <a:spcPts val="0"/>
                        </a:spcAft>
                      </a:pPr>
                      <a:r>
                        <a:rPr lang="en-US" altLang="zh-CN" sz="3600">
                          <a:effectLst/>
                          <a:latin typeface="Times New Roman" panose="02020603050405020304" pitchFamily="18" charset="0"/>
                          <a:ea typeface="思源宋体 CN" panose="02020400000000000000" charset="-122"/>
                          <a:cs typeface="Times New Roman" panose="02020603050405020304" pitchFamily="18" charset="0"/>
                        </a:rPr>
                        <a:t>6</a:t>
                      </a:r>
                    </a:p>
                  </a:txBody>
                  <a:tcPr marL="68580" marR="68580"/>
                </a:tc>
                <a:tc>
                  <a:txBody>
                    <a:bodyPr/>
                    <a:lstStyle/>
                    <a:p>
                      <a:pPr algn="ctr">
                        <a:lnSpc>
                          <a:spcPct val="107000"/>
                        </a:lnSpc>
                        <a:spcAft>
                          <a:spcPts val="0"/>
                        </a:spcAft>
                      </a:pPr>
                      <a:r>
                        <a:rPr lang="en-US" sz="3600">
                          <a:effectLst/>
                          <a:latin typeface="Times New Roman" panose="02020603050405020304" pitchFamily="18" charset="0"/>
                          <a:ea typeface="思源宋体 CN" panose="02020400000000000000" charset="-122"/>
                          <a:cs typeface="Times New Roman" panose="02020603050405020304" pitchFamily="18" charset="0"/>
                        </a:rPr>
                        <a:t>D</a:t>
                      </a:r>
                    </a:p>
                  </a:txBody>
                  <a:tcPr marL="68580" marR="68580"/>
                </a:tc>
                <a:tc>
                  <a:txBody>
                    <a:bodyPr/>
                    <a:lstStyle/>
                    <a:p>
                      <a:pPr algn="ctr">
                        <a:lnSpc>
                          <a:spcPct val="107000"/>
                        </a:lnSpc>
                        <a:spcAft>
                          <a:spcPts val="0"/>
                        </a:spcAft>
                      </a:pPr>
                      <a:r>
                        <a:rPr lang="en-US" sz="3600">
                          <a:effectLst/>
                          <a:latin typeface="Times New Roman" panose="02020603050405020304" pitchFamily="18" charset="0"/>
                          <a:ea typeface="思源宋体 CN" panose="02020400000000000000" charset="-122"/>
                          <a:cs typeface="Times New Roman" panose="02020603050405020304" pitchFamily="18" charset="0"/>
                        </a:rPr>
                        <a:t>C</a:t>
                      </a:r>
                    </a:p>
                  </a:txBody>
                  <a:tcPr marL="68580" marR="68580"/>
                </a:tc>
                <a:tc>
                  <a:txBody>
                    <a:bodyPr/>
                    <a:lstStyle/>
                    <a:p>
                      <a:pPr algn="ctr">
                        <a:lnSpc>
                          <a:spcPct val="107000"/>
                        </a:lnSpc>
                        <a:spcAft>
                          <a:spcPts val="0"/>
                        </a:spcAft>
                      </a:pPr>
                      <a:r>
                        <a:rPr lang="en-US" sz="3600">
                          <a:effectLst/>
                          <a:latin typeface="Times New Roman" panose="02020603050405020304" pitchFamily="18" charset="0"/>
                          <a:ea typeface="思源宋体 CN" panose="02020400000000000000" charset="-122"/>
                          <a:cs typeface="Times New Roman" panose="02020603050405020304" pitchFamily="18" charset="0"/>
                        </a:rPr>
                        <a:t>FIC</a:t>
                      </a:r>
                    </a:p>
                  </a:txBody>
                  <a:tcPr marL="68580" marR="68580"/>
                </a:tc>
                <a:extLst>
                  <a:ext uri="{0D108BD9-81ED-4DB2-BD59-A6C34878D82A}">
                    <a16:rowId xmlns:a16="http://schemas.microsoft.com/office/drawing/2014/main" val="10006"/>
                  </a:ext>
                </a:extLst>
              </a:tr>
              <a:tr h="767080">
                <a:tc>
                  <a:txBody>
                    <a:bodyPr/>
                    <a:lstStyle/>
                    <a:p>
                      <a:pPr algn="ctr">
                        <a:lnSpc>
                          <a:spcPct val="107000"/>
                        </a:lnSpc>
                        <a:spcAft>
                          <a:spcPts val="0"/>
                        </a:spcAft>
                      </a:pPr>
                      <a:r>
                        <a:rPr lang="en-US" altLang="zh-CN" sz="3600">
                          <a:effectLst/>
                          <a:latin typeface="Times New Roman" panose="02020603050405020304" pitchFamily="18" charset="0"/>
                          <a:ea typeface="思源宋体 CN" panose="02020400000000000000" charset="-122"/>
                          <a:cs typeface="Times New Roman" panose="02020603050405020304" pitchFamily="18" charset="0"/>
                        </a:rPr>
                        <a:t>7</a:t>
                      </a:r>
                    </a:p>
                  </a:txBody>
                  <a:tcPr marL="68580" marR="68580"/>
                </a:tc>
                <a:tc>
                  <a:txBody>
                    <a:bodyPr/>
                    <a:lstStyle/>
                    <a:p>
                      <a:pPr algn="ctr">
                        <a:lnSpc>
                          <a:spcPct val="107000"/>
                        </a:lnSpc>
                        <a:spcAft>
                          <a:spcPts val="0"/>
                        </a:spcAft>
                      </a:pPr>
                      <a:r>
                        <a:rPr lang="en-US" sz="3600">
                          <a:effectLst/>
                          <a:latin typeface="Times New Roman" panose="02020603050405020304" pitchFamily="18" charset="0"/>
                          <a:ea typeface="思源宋体 CN" panose="02020400000000000000" charset="-122"/>
                          <a:cs typeface="Times New Roman" panose="02020603050405020304" pitchFamily="18" charset="0"/>
                        </a:rPr>
                        <a:t>F</a:t>
                      </a:r>
                    </a:p>
                  </a:txBody>
                  <a:tcPr marL="68580" marR="68580"/>
                </a:tc>
                <a:tc>
                  <a:txBody>
                    <a:bodyPr/>
                    <a:lstStyle/>
                    <a:p>
                      <a:pPr algn="ctr">
                        <a:lnSpc>
                          <a:spcPct val="107000"/>
                        </a:lnSpc>
                        <a:spcAft>
                          <a:spcPts val="0"/>
                        </a:spcAft>
                      </a:pPr>
                      <a:r>
                        <a:rPr lang="zh-CN" altLang="en-US" sz="3600">
                          <a:effectLst/>
                          <a:latin typeface="Times New Roman" panose="02020603050405020304" pitchFamily="18" charset="0"/>
                          <a:ea typeface="思源宋体 CN" panose="02020400000000000000" charset="-122"/>
                          <a:cs typeface="Times New Roman" panose="02020603050405020304" pitchFamily="18" charset="0"/>
                        </a:rPr>
                        <a:t> </a:t>
                      </a:r>
                    </a:p>
                  </a:txBody>
                  <a:tcPr marL="68580" marR="68580"/>
                </a:tc>
                <a:tc>
                  <a:txBody>
                    <a:bodyPr/>
                    <a:lstStyle/>
                    <a:p>
                      <a:pPr algn="ctr">
                        <a:lnSpc>
                          <a:spcPct val="107000"/>
                        </a:lnSpc>
                        <a:spcAft>
                          <a:spcPts val="0"/>
                        </a:spcAft>
                      </a:pPr>
                      <a:r>
                        <a:rPr lang="en-US" sz="3600">
                          <a:effectLst/>
                          <a:latin typeface="Times New Roman" panose="02020603050405020304" pitchFamily="18" charset="0"/>
                          <a:ea typeface="思源宋体 CN" panose="02020400000000000000" charset="-122"/>
                          <a:cs typeface="Times New Roman" panose="02020603050405020304" pitchFamily="18" charset="0"/>
                        </a:rPr>
                        <a:t>IC</a:t>
                      </a:r>
                    </a:p>
                  </a:txBody>
                  <a:tcPr marL="68580" marR="68580"/>
                </a:tc>
                <a:extLst>
                  <a:ext uri="{0D108BD9-81ED-4DB2-BD59-A6C34878D82A}">
                    <a16:rowId xmlns:a16="http://schemas.microsoft.com/office/drawing/2014/main" val="10007"/>
                  </a:ext>
                </a:extLst>
              </a:tr>
              <a:tr h="767080">
                <a:tc>
                  <a:txBody>
                    <a:bodyPr/>
                    <a:lstStyle/>
                    <a:p>
                      <a:pPr algn="ctr">
                        <a:lnSpc>
                          <a:spcPct val="107000"/>
                        </a:lnSpc>
                        <a:spcAft>
                          <a:spcPts val="0"/>
                        </a:spcAft>
                      </a:pPr>
                      <a:r>
                        <a:rPr lang="en-US" altLang="zh-CN" sz="3600">
                          <a:effectLst/>
                          <a:latin typeface="Times New Roman" panose="02020603050405020304" pitchFamily="18" charset="0"/>
                          <a:ea typeface="思源宋体 CN" panose="02020400000000000000" charset="-122"/>
                          <a:cs typeface="Times New Roman" panose="02020603050405020304" pitchFamily="18" charset="0"/>
                        </a:rPr>
                        <a:t>8</a:t>
                      </a:r>
                    </a:p>
                  </a:txBody>
                  <a:tcPr marL="68580" marR="68580"/>
                </a:tc>
                <a:tc>
                  <a:txBody>
                    <a:bodyPr/>
                    <a:lstStyle/>
                    <a:p>
                      <a:pPr algn="ctr">
                        <a:lnSpc>
                          <a:spcPct val="107000"/>
                        </a:lnSpc>
                        <a:spcAft>
                          <a:spcPts val="0"/>
                        </a:spcAft>
                      </a:pPr>
                      <a:r>
                        <a:rPr lang="en-US" sz="3600">
                          <a:effectLst/>
                          <a:latin typeface="Times New Roman" panose="02020603050405020304" pitchFamily="18" charset="0"/>
                          <a:ea typeface="思源宋体 CN" panose="02020400000000000000" charset="-122"/>
                          <a:cs typeface="Times New Roman" panose="02020603050405020304" pitchFamily="18" charset="0"/>
                        </a:rPr>
                        <a:t>I</a:t>
                      </a:r>
                    </a:p>
                  </a:txBody>
                  <a:tcPr marL="68580" marR="68580"/>
                </a:tc>
                <a:tc>
                  <a:txBody>
                    <a:bodyPr/>
                    <a:lstStyle/>
                    <a:p>
                      <a:pPr algn="ctr">
                        <a:lnSpc>
                          <a:spcPct val="107000"/>
                        </a:lnSpc>
                        <a:spcAft>
                          <a:spcPts val="0"/>
                        </a:spcAft>
                      </a:pPr>
                      <a:r>
                        <a:rPr lang="en-US" sz="3600">
                          <a:effectLst/>
                          <a:latin typeface="Times New Roman" panose="02020603050405020304" pitchFamily="18" charset="0"/>
                          <a:ea typeface="思源宋体 CN" panose="02020400000000000000" charset="-122"/>
                          <a:cs typeface="Times New Roman" panose="02020603050405020304" pitchFamily="18" charset="0"/>
                        </a:rPr>
                        <a:t>H</a:t>
                      </a:r>
                    </a:p>
                  </a:txBody>
                  <a:tcPr marL="68580" marR="68580"/>
                </a:tc>
                <a:tc>
                  <a:txBody>
                    <a:bodyPr/>
                    <a:lstStyle/>
                    <a:p>
                      <a:pPr algn="ctr">
                        <a:lnSpc>
                          <a:spcPct val="107000"/>
                        </a:lnSpc>
                        <a:spcAft>
                          <a:spcPts val="0"/>
                        </a:spcAft>
                      </a:pPr>
                      <a:r>
                        <a:rPr lang="en-US" sz="3600">
                          <a:effectLst/>
                          <a:latin typeface="Times New Roman" panose="02020603050405020304" pitchFamily="18" charset="0"/>
                          <a:ea typeface="思源宋体 CN" panose="02020400000000000000" charset="-122"/>
                          <a:cs typeface="Times New Roman" panose="02020603050405020304" pitchFamily="18" charset="0"/>
                        </a:rPr>
                        <a:t>CH</a:t>
                      </a:r>
                    </a:p>
                  </a:txBody>
                  <a:tcPr marL="68580" marR="68580"/>
                </a:tc>
                <a:extLst>
                  <a:ext uri="{0D108BD9-81ED-4DB2-BD59-A6C34878D82A}">
                    <a16:rowId xmlns:a16="http://schemas.microsoft.com/office/drawing/2014/main" val="10008"/>
                  </a:ext>
                </a:extLst>
              </a:tr>
              <a:tr h="767080">
                <a:tc>
                  <a:txBody>
                    <a:bodyPr/>
                    <a:lstStyle/>
                    <a:p>
                      <a:pPr algn="ctr">
                        <a:lnSpc>
                          <a:spcPct val="107000"/>
                        </a:lnSpc>
                        <a:spcAft>
                          <a:spcPts val="0"/>
                        </a:spcAft>
                      </a:pPr>
                      <a:r>
                        <a:rPr lang="en-US" altLang="zh-CN" sz="3600">
                          <a:effectLst/>
                          <a:latin typeface="Times New Roman" panose="02020603050405020304" pitchFamily="18" charset="0"/>
                          <a:ea typeface="思源宋体 CN" panose="02020400000000000000" charset="-122"/>
                          <a:cs typeface="Times New Roman" panose="02020603050405020304" pitchFamily="18" charset="0"/>
                        </a:rPr>
                        <a:t>9</a:t>
                      </a:r>
                    </a:p>
                  </a:txBody>
                  <a:tcPr marL="68580" marR="68580"/>
                </a:tc>
                <a:tc>
                  <a:txBody>
                    <a:bodyPr/>
                    <a:lstStyle/>
                    <a:p>
                      <a:pPr algn="ctr">
                        <a:lnSpc>
                          <a:spcPct val="107000"/>
                        </a:lnSpc>
                        <a:spcAft>
                          <a:spcPts val="0"/>
                        </a:spcAft>
                      </a:pPr>
                      <a:r>
                        <a:rPr lang="en-US" sz="3600">
                          <a:effectLst/>
                          <a:latin typeface="Times New Roman" panose="02020603050405020304" pitchFamily="18" charset="0"/>
                          <a:ea typeface="思源宋体 CN" panose="02020400000000000000" charset="-122"/>
                          <a:cs typeface="Times New Roman" panose="02020603050405020304" pitchFamily="18" charset="0"/>
                        </a:rPr>
                        <a:t>C</a:t>
                      </a:r>
                    </a:p>
                  </a:txBody>
                  <a:tcPr marL="68580" marR="68580"/>
                </a:tc>
                <a:tc>
                  <a:txBody>
                    <a:bodyPr/>
                    <a:lstStyle/>
                    <a:p>
                      <a:pPr algn="ctr">
                        <a:lnSpc>
                          <a:spcPct val="107000"/>
                        </a:lnSpc>
                        <a:spcAft>
                          <a:spcPts val="0"/>
                        </a:spcAft>
                      </a:pPr>
                      <a:r>
                        <a:rPr lang="zh-CN" altLang="en-US" sz="3600">
                          <a:effectLst/>
                          <a:latin typeface="Times New Roman" panose="02020603050405020304" pitchFamily="18" charset="0"/>
                          <a:ea typeface="思源宋体 CN" panose="02020400000000000000" charset="-122"/>
                          <a:cs typeface="Times New Roman" panose="02020603050405020304" pitchFamily="18" charset="0"/>
                        </a:rPr>
                        <a:t> </a:t>
                      </a:r>
                    </a:p>
                  </a:txBody>
                  <a:tcPr marL="68580" marR="68580"/>
                </a:tc>
                <a:tc>
                  <a:txBody>
                    <a:bodyPr/>
                    <a:lstStyle/>
                    <a:p>
                      <a:pPr algn="ctr">
                        <a:lnSpc>
                          <a:spcPct val="107000"/>
                        </a:lnSpc>
                        <a:spcAft>
                          <a:spcPts val="0"/>
                        </a:spcAft>
                      </a:pPr>
                      <a:r>
                        <a:rPr lang="en-US" sz="3600">
                          <a:effectLst/>
                          <a:latin typeface="Times New Roman" panose="02020603050405020304" pitchFamily="18" charset="0"/>
                          <a:ea typeface="思源宋体 CN" panose="02020400000000000000" charset="-122"/>
                          <a:cs typeface="Times New Roman" panose="02020603050405020304" pitchFamily="18" charset="0"/>
                        </a:rPr>
                        <a:t>H</a:t>
                      </a:r>
                    </a:p>
                  </a:txBody>
                  <a:tcPr marL="68580" marR="68580"/>
                </a:tc>
                <a:extLst>
                  <a:ext uri="{0D108BD9-81ED-4DB2-BD59-A6C34878D82A}">
                    <a16:rowId xmlns:a16="http://schemas.microsoft.com/office/drawing/2014/main" val="10009"/>
                  </a:ext>
                </a:extLst>
              </a:tr>
              <a:tr h="767080">
                <a:tc>
                  <a:txBody>
                    <a:bodyPr/>
                    <a:lstStyle/>
                    <a:p>
                      <a:pPr algn="ctr">
                        <a:lnSpc>
                          <a:spcPct val="107000"/>
                        </a:lnSpc>
                        <a:spcAft>
                          <a:spcPts val="0"/>
                        </a:spcAft>
                      </a:pPr>
                      <a:r>
                        <a:rPr lang="en-US" altLang="zh-CN" sz="3600">
                          <a:effectLst/>
                          <a:latin typeface="Times New Roman" panose="02020603050405020304" pitchFamily="18" charset="0"/>
                          <a:ea typeface="思源宋体 CN" panose="02020400000000000000" charset="-122"/>
                          <a:cs typeface="Times New Roman" panose="02020603050405020304" pitchFamily="18" charset="0"/>
                        </a:rPr>
                        <a:t>10</a:t>
                      </a:r>
                    </a:p>
                  </a:txBody>
                  <a:tcPr marL="68580" marR="68580"/>
                </a:tc>
                <a:tc>
                  <a:txBody>
                    <a:bodyPr/>
                    <a:lstStyle/>
                    <a:p>
                      <a:pPr algn="ctr">
                        <a:lnSpc>
                          <a:spcPct val="107000"/>
                        </a:lnSpc>
                        <a:spcAft>
                          <a:spcPts val="0"/>
                        </a:spcAft>
                      </a:pPr>
                      <a:r>
                        <a:rPr lang="en-US" sz="3600">
                          <a:effectLst/>
                          <a:latin typeface="Times New Roman" panose="02020603050405020304" pitchFamily="18" charset="0"/>
                          <a:ea typeface="思源宋体 CN" panose="02020400000000000000" charset="-122"/>
                          <a:cs typeface="Times New Roman" panose="02020603050405020304" pitchFamily="18" charset="0"/>
                        </a:rPr>
                        <a:t>H</a:t>
                      </a:r>
                    </a:p>
                  </a:txBody>
                  <a:tcPr marL="68580" marR="68580"/>
                </a:tc>
                <a:tc>
                  <a:txBody>
                    <a:bodyPr/>
                    <a:lstStyle/>
                    <a:p>
                      <a:pPr algn="ctr">
                        <a:lnSpc>
                          <a:spcPct val="107000"/>
                        </a:lnSpc>
                        <a:spcAft>
                          <a:spcPts val="0"/>
                        </a:spcAft>
                      </a:pPr>
                      <a:r>
                        <a:rPr lang="zh-CN" altLang="en-US" sz="3600">
                          <a:effectLst/>
                          <a:latin typeface="Times New Roman" panose="02020603050405020304" pitchFamily="18" charset="0"/>
                          <a:ea typeface="思源宋体 CN" panose="02020400000000000000" charset="-122"/>
                          <a:cs typeface="Times New Roman" panose="02020603050405020304" pitchFamily="18" charset="0"/>
                        </a:rPr>
                        <a:t> </a:t>
                      </a:r>
                    </a:p>
                  </a:txBody>
                  <a:tcPr marL="68580" marR="68580"/>
                </a:tc>
                <a:tc>
                  <a:txBody>
                    <a:bodyPr/>
                    <a:lstStyle/>
                    <a:p>
                      <a:pPr algn="ctr">
                        <a:lnSpc>
                          <a:spcPct val="107000"/>
                        </a:lnSpc>
                        <a:spcAft>
                          <a:spcPts val="0"/>
                        </a:spcAft>
                      </a:pPr>
                      <a:r>
                        <a:rPr lang="zh-CN" altLang="en-US" sz="3600" dirty="0">
                          <a:effectLst/>
                          <a:latin typeface="Times New Roman" panose="02020603050405020304" pitchFamily="18" charset="0"/>
                          <a:ea typeface="思源宋体 CN" panose="02020400000000000000" charset="-122"/>
                          <a:cs typeface="Times New Roman" panose="02020603050405020304" pitchFamily="18" charset="0"/>
                        </a:rPr>
                        <a:t>空</a:t>
                      </a:r>
                    </a:p>
                  </a:txBody>
                  <a:tcPr marL="68580" marR="68580"/>
                </a:tc>
                <a:extLst>
                  <a:ext uri="{0D108BD9-81ED-4DB2-BD59-A6C34878D82A}">
                    <a16:rowId xmlns:a16="http://schemas.microsoft.com/office/drawing/2014/main" val="10010"/>
                  </a:ext>
                </a:extLst>
              </a:tr>
            </a:tbl>
          </a:graphicData>
        </a:graphic>
      </p:graphicFrame>
    </p:spTree>
    <p:custDataLst>
      <p:tags r:id="rId1"/>
    </p:custDataLst>
    <p:extLst>
      <p:ext uri="{BB962C8B-B14F-4D97-AF65-F5344CB8AC3E}">
        <p14:creationId xmlns:p14="http://schemas.microsoft.com/office/powerpoint/2010/main" val="2488979574"/>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14" descr="7b0a202020202262756c6c6574223a20227b5c2263617465676f727949645c223a31303030352c5c2274656d706c61746549645c223a32303233313332387d220a7d0a"/>
          <p:cNvSpPr txBox="1"/>
          <p:nvPr/>
        </p:nvSpPr>
        <p:spPr>
          <a:xfrm>
            <a:off x="2092960" y="5315585"/>
            <a:ext cx="21170265" cy="3409716"/>
          </a:xfrm>
          <a:prstGeom prst="rect">
            <a:avLst/>
          </a:prstGeom>
          <a:noFill/>
        </p:spPr>
        <p:txBody>
          <a:bodyPr wrap="square" rtlCol="0">
            <a:spAutoFit/>
          </a:bodyPr>
          <a:lstStyle/>
          <a:p>
            <a:pPr algn="l">
              <a:lnSpc>
                <a:spcPct val="170000"/>
              </a:lnSpc>
              <a:buBlip>
                <a:blip r:embed="rId3"/>
              </a:buBlip>
            </a:pPr>
            <a:r>
              <a:rPr lang="zh-CN" altLang="en-US" sz="4400" b="1" dirty="0">
                <a:solidFill>
                  <a:schemeClr val="tx1"/>
                </a:solidFill>
                <a:latin typeface="思源宋体 CN" panose="02020400000000000000" charset="-122"/>
                <a:ea typeface="思源宋体 CN" panose="02020400000000000000" charset="-122"/>
                <a:cs typeface="思源宋体 CN" panose="02020400000000000000" charset="-122"/>
              </a:rPr>
              <a:t>先（根）序遍历</a:t>
            </a:r>
          </a:p>
          <a:p>
            <a:pPr algn="l">
              <a:lnSpc>
                <a:spcPct val="170000"/>
              </a:lnSpc>
              <a:buBlip>
                <a:blip r:embed="rId3"/>
              </a:buBlip>
            </a:pPr>
            <a:r>
              <a:rPr lang="zh-CN" altLang="en-US" sz="4400" b="1" dirty="0">
                <a:solidFill>
                  <a:schemeClr val="tx1"/>
                </a:solidFill>
                <a:latin typeface="思源宋体 CN" panose="02020400000000000000" charset="-122"/>
                <a:ea typeface="思源宋体 CN" panose="02020400000000000000" charset="-122"/>
                <a:cs typeface="思源宋体 CN" panose="02020400000000000000" charset="-122"/>
              </a:rPr>
              <a:t>中（根）序遍历</a:t>
            </a:r>
          </a:p>
          <a:p>
            <a:pPr algn="l">
              <a:lnSpc>
                <a:spcPct val="170000"/>
              </a:lnSpc>
              <a:buBlip>
                <a:blip r:embed="rId3"/>
              </a:buBlip>
            </a:pPr>
            <a:r>
              <a:rPr lang="zh-CN" altLang="en-US" sz="4400" b="1" dirty="0">
                <a:solidFill>
                  <a:schemeClr val="tx1"/>
                </a:solidFill>
                <a:latin typeface="思源宋体 CN" panose="02020400000000000000" charset="-122"/>
                <a:ea typeface="思源宋体 CN" panose="02020400000000000000" charset="-122"/>
                <a:cs typeface="思源宋体 CN" panose="02020400000000000000" charset="-122"/>
              </a:rPr>
              <a:t>后（根）序遍历</a:t>
            </a:r>
          </a:p>
        </p:txBody>
      </p:sp>
      <p:sp>
        <p:nvSpPr>
          <p:cNvPr id="4" name="矩形: 圆角 2"/>
          <p:cNvSpPr/>
          <p:nvPr userDrawn="1"/>
        </p:nvSpPr>
        <p:spPr>
          <a:xfrm>
            <a:off x="0" y="-30480"/>
            <a:ext cx="24384000" cy="2524760"/>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p>
        </p:txBody>
      </p:sp>
      <p:pic>
        <p:nvPicPr>
          <p:cNvPr id="5" name="图像" descr="图像"/>
          <p:cNvPicPr>
            <a:picLocks noChangeAspect="1"/>
          </p:cNvPicPr>
          <p:nvPr/>
        </p:nvPicPr>
        <p:blipFill>
          <a:blip r:embed="rId4"/>
          <a:stretch>
            <a:fillRect/>
          </a:stretch>
        </p:blipFill>
        <p:spPr>
          <a:xfrm>
            <a:off x="20599400" y="575945"/>
            <a:ext cx="3541395" cy="575945"/>
          </a:xfrm>
          <a:prstGeom prst="rect">
            <a:avLst/>
          </a:prstGeom>
        </p:spPr>
      </p:pic>
      <p:sp>
        <p:nvSpPr>
          <p:cNvPr id="12" name="文本框 11"/>
          <p:cNvSpPr txBox="1"/>
          <p:nvPr/>
        </p:nvSpPr>
        <p:spPr>
          <a:xfrm>
            <a:off x="652145" y="771525"/>
            <a:ext cx="17444085" cy="953135"/>
          </a:xfrm>
          <a:prstGeom prst="rect">
            <a:avLst/>
          </a:prstGeom>
          <a:noFill/>
        </p:spPr>
        <p:txBody>
          <a:bodyPr wrap="square">
            <a:spAutoFit/>
          </a:bodyPr>
          <a:lstStyle/>
          <a:p>
            <a:pPr algn="l"/>
            <a:r>
              <a:rPr lang="zh-CN" altLang="en-US" sz="5600" b="1" spc="600" dirty="0">
                <a:solidFill>
                  <a:schemeClr val="bg1"/>
                </a:solidFill>
                <a:latin typeface="思源宋体 CN Heavy" panose="02020900000000000000" charset="-122"/>
                <a:ea typeface="思源宋体 CN Heavy" panose="02020900000000000000" charset="-122"/>
              </a:rPr>
              <a:t>二叉树的深度优先遍历</a:t>
            </a:r>
          </a:p>
        </p:txBody>
      </p:sp>
      <p:grpSp>
        <p:nvGrpSpPr>
          <p:cNvPr id="14" name="组合 13"/>
          <p:cNvGrpSpPr/>
          <p:nvPr/>
        </p:nvGrpSpPr>
        <p:grpSpPr>
          <a:xfrm>
            <a:off x="451485" y="3429635"/>
            <a:ext cx="23578185" cy="7067550"/>
            <a:chOff x="3409633" y="2228850"/>
            <a:chExt cx="5372731" cy="2400300"/>
          </a:xfrm>
        </p:grpSpPr>
        <p:sp>
          <p:nvSpPr>
            <p:cNvPr id="16" name="任意多边形: 形状 15"/>
            <p:cNvSpPr/>
            <p:nvPr/>
          </p:nvSpPr>
          <p:spPr>
            <a:xfrm rot="10800000">
              <a:off x="4056844" y="2228851"/>
              <a:ext cx="4725520" cy="1845944"/>
            </a:xfrm>
            <a:custGeom>
              <a:avLst/>
              <a:gdLst>
                <a:gd name="connsiteX0" fmla="*/ 0 w 5040351"/>
                <a:gd name="connsiteY0" fmla="*/ 0 h 2174488"/>
                <a:gd name="connsiteX1" fmla="*/ 0 w 5040351"/>
                <a:gd name="connsiteY1" fmla="*/ 2174488 h 2174488"/>
                <a:gd name="connsiteX2" fmla="*/ 5040351 w 5040351"/>
                <a:gd name="connsiteY2" fmla="*/ 2174488 h 2174488"/>
              </a:gdLst>
              <a:ahLst/>
              <a:cxnLst>
                <a:cxn ang="0">
                  <a:pos x="connsiteX0" y="connsiteY0"/>
                </a:cxn>
                <a:cxn ang="0">
                  <a:pos x="connsiteX1" y="connsiteY1"/>
                </a:cxn>
                <a:cxn ang="0">
                  <a:pos x="connsiteX2" y="connsiteY2"/>
                </a:cxn>
              </a:cxnLst>
              <a:rect l="l" t="t" r="r" b="b"/>
              <a:pathLst>
                <a:path w="5040351" h="2174488">
                  <a:moveTo>
                    <a:pt x="0" y="0"/>
                  </a:moveTo>
                  <a:lnTo>
                    <a:pt x="0" y="2174488"/>
                  </a:lnTo>
                  <a:lnTo>
                    <a:pt x="5040351" y="2174488"/>
                  </a:lnTo>
                </a:path>
              </a:pathLst>
            </a:custGeom>
            <a:noFill/>
            <a:ln w="25400">
              <a:solidFill>
                <a:srgbClr val="78B0F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7" name="任意多边形: 形状 16"/>
            <p:cNvSpPr/>
            <p:nvPr/>
          </p:nvSpPr>
          <p:spPr>
            <a:xfrm rot="10800000">
              <a:off x="4051752" y="2306405"/>
              <a:ext cx="4649103" cy="1775562"/>
            </a:xfrm>
            <a:custGeom>
              <a:avLst/>
              <a:gdLst>
                <a:gd name="connsiteX0" fmla="*/ 0 w 5040351"/>
                <a:gd name="connsiteY0" fmla="*/ 0 h 2174488"/>
                <a:gd name="connsiteX1" fmla="*/ 0 w 5040351"/>
                <a:gd name="connsiteY1" fmla="*/ 2174488 h 2174488"/>
                <a:gd name="connsiteX2" fmla="*/ 5040351 w 5040351"/>
                <a:gd name="connsiteY2" fmla="*/ 2174488 h 2174488"/>
              </a:gdLst>
              <a:ahLst/>
              <a:cxnLst>
                <a:cxn ang="0">
                  <a:pos x="connsiteX0" y="connsiteY0"/>
                </a:cxn>
                <a:cxn ang="0">
                  <a:pos x="connsiteX1" y="connsiteY1"/>
                </a:cxn>
                <a:cxn ang="0">
                  <a:pos x="connsiteX2" y="connsiteY2"/>
                </a:cxn>
              </a:cxnLst>
              <a:rect l="l" t="t" r="r" b="b"/>
              <a:pathLst>
                <a:path w="5040351" h="2174488">
                  <a:moveTo>
                    <a:pt x="0" y="0"/>
                  </a:moveTo>
                  <a:lnTo>
                    <a:pt x="0" y="2174488"/>
                  </a:lnTo>
                  <a:lnTo>
                    <a:pt x="5040351" y="2174488"/>
                  </a:lnTo>
                </a:path>
              </a:pathLst>
            </a:custGeom>
            <a:noFill/>
            <a:ln w="12700">
              <a:solidFill>
                <a:srgbClr val="78B0F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8" name="任意多边形: 形状 18"/>
            <p:cNvSpPr/>
            <p:nvPr/>
          </p:nvSpPr>
          <p:spPr>
            <a:xfrm>
              <a:off x="3409634" y="2790661"/>
              <a:ext cx="4725520" cy="1838489"/>
            </a:xfrm>
            <a:custGeom>
              <a:avLst/>
              <a:gdLst>
                <a:gd name="connsiteX0" fmla="*/ 0 w 5040351"/>
                <a:gd name="connsiteY0" fmla="*/ 0 h 2174488"/>
                <a:gd name="connsiteX1" fmla="*/ 0 w 5040351"/>
                <a:gd name="connsiteY1" fmla="*/ 2174488 h 2174488"/>
                <a:gd name="connsiteX2" fmla="*/ 5040351 w 5040351"/>
                <a:gd name="connsiteY2" fmla="*/ 2174488 h 2174488"/>
              </a:gdLst>
              <a:ahLst/>
              <a:cxnLst>
                <a:cxn ang="0">
                  <a:pos x="connsiteX0" y="connsiteY0"/>
                </a:cxn>
                <a:cxn ang="0">
                  <a:pos x="connsiteX1" y="connsiteY1"/>
                </a:cxn>
                <a:cxn ang="0">
                  <a:pos x="connsiteX2" y="connsiteY2"/>
                </a:cxn>
              </a:cxnLst>
              <a:rect l="l" t="t" r="r" b="b"/>
              <a:pathLst>
                <a:path w="5040351" h="2174488">
                  <a:moveTo>
                    <a:pt x="0" y="0"/>
                  </a:moveTo>
                  <a:lnTo>
                    <a:pt x="0" y="2174488"/>
                  </a:lnTo>
                  <a:lnTo>
                    <a:pt x="5040351" y="2174488"/>
                  </a:lnTo>
                </a:path>
              </a:pathLst>
            </a:custGeom>
            <a:noFill/>
            <a:ln w="25400">
              <a:solidFill>
                <a:srgbClr val="78B0F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0" name="任意多边形: 形状 19"/>
            <p:cNvSpPr/>
            <p:nvPr/>
          </p:nvSpPr>
          <p:spPr>
            <a:xfrm>
              <a:off x="3491141" y="2790661"/>
              <a:ext cx="4644013" cy="1760936"/>
            </a:xfrm>
            <a:custGeom>
              <a:avLst/>
              <a:gdLst>
                <a:gd name="connsiteX0" fmla="*/ 0 w 5040351"/>
                <a:gd name="connsiteY0" fmla="*/ 0 h 2174488"/>
                <a:gd name="connsiteX1" fmla="*/ 0 w 5040351"/>
                <a:gd name="connsiteY1" fmla="*/ 2174488 h 2174488"/>
                <a:gd name="connsiteX2" fmla="*/ 5040351 w 5040351"/>
                <a:gd name="connsiteY2" fmla="*/ 2174488 h 2174488"/>
              </a:gdLst>
              <a:ahLst/>
              <a:cxnLst>
                <a:cxn ang="0">
                  <a:pos x="connsiteX0" y="connsiteY0"/>
                </a:cxn>
                <a:cxn ang="0">
                  <a:pos x="connsiteX1" y="connsiteY1"/>
                </a:cxn>
                <a:cxn ang="0">
                  <a:pos x="connsiteX2" y="connsiteY2"/>
                </a:cxn>
              </a:cxnLst>
              <a:rect l="l" t="t" r="r" b="b"/>
              <a:pathLst>
                <a:path w="5040351" h="2174488">
                  <a:moveTo>
                    <a:pt x="0" y="0"/>
                  </a:moveTo>
                  <a:lnTo>
                    <a:pt x="0" y="2174488"/>
                  </a:lnTo>
                  <a:lnTo>
                    <a:pt x="5040351" y="2174488"/>
                  </a:lnTo>
                </a:path>
              </a:pathLst>
            </a:custGeom>
            <a:noFill/>
            <a:ln w="12700">
              <a:solidFill>
                <a:srgbClr val="78B0F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1" name="PA-3ee89bbeadfa4af0abb1890bbf32adbd-0"/>
            <p:cNvSpPr txBox="1"/>
            <p:nvPr/>
          </p:nvSpPr>
          <p:spPr>
            <a:xfrm>
              <a:off x="3409633" y="2228850"/>
              <a:ext cx="483417" cy="369835"/>
            </a:xfrm>
            <a:custGeom>
              <a:avLst/>
              <a:gdLst/>
              <a:ahLst/>
              <a:cxnLst/>
              <a:rect l="l" t="t" r="r" b="b"/>
              <a:pathLst>
                <a:path w="1532788" h="1172509">
                  <a:moveTo>
                    <a:pt x="1532788" y="0"/>
                  </a:moveTo>
                  <a:lnTo>
                    <a:pt x="1532788" y="253916"/>
                  </a:lnTo>
                  <a:cubicBezTo>
                    <a:pt x="1438654" y="289620"/>
                    <a:pt x="1366835" y="338737"/>
                    <a:pt x="1317331" y="401265"/>
                  </a:cubicBezTo>
                  <a:cubicBezTo>
                    <a:pt x="1272245" y="458875"/>
                    <a:pt x="1249702" y="510997"/>
                    <a:pt x="1249702" y="557631"/>
                  </a:cubicBezTo>
                  <a:lnTo>
                    <a:pt x="1524181" y="557631"/>
                  </a:lnTo>
                  <a:lnTo>
                    <a:pt x="1524181" y="1172509"/>
                  </a:lnTo>
                  <a:lnTo>
                    <a:pt x="904931" y="1172509"/>
                  </a:lnTo>
                  <a:lnTo>
                    <a:pt x="904931" y="614125"/>
                  </a:lnTo>
                  <a:cubicBezTo>
                    <a:pt x="907982" y="463793"/>
                    <a:pt x="973471" y="329127"/>
                    <a:pt x="1101397" y="210128"/>
                  </a:cubicBezTo>
                  <a:cubicBezTo>
                    <a:pt x="1198127" y="113125"/>
                    <a:pt x="1341924" y="43082"/>
                    <a:pt x="1532788" y="0"/>
                  </a:cubicBezTo>
                  <a:close/>
                  <a:moveTo>
                    <a:pt x="623554" y="0"/>
                  </a:moveTo>
                  <a:lnTo>
                    <a:pt x="623554" y="253916"/>
                  </a:lnTo>
                  <a:cubicBezTo>
                    <a:pt x="529966" y="289392"/>
                    <a:pt x="460857" y="336869"/>
                    <a:pt x="416226" y="396347"/>
                  </a:cubicBezTo>
                  <a:cubicBezTo>
                    <a:pt x="368590" y="457235"/>
                    <a:pt x="344772" y="510997"/>
                    <a:pt x="344772" y="557631"/>
                  </a:cubicBezTo>
                  <a:lnTo>
                    <a:pt x="614946" y="557631"/>
                  </a:lnTo>
                  <a:lnTo>
                    <a:pt x="614946" y="1172509"/>
                  </a:lnTo>
                  <a:lnTo>
                    <a:pt x="0" y="1172509"/>
                  </a:lnTo>
                  <a:lnTo>
                    <a:pt x="0" y="614125"/>
                  </a:lnTo>
                  <a:cubicBezTo>
                    <a:pt x="3052" y="463793"/>
                    <a:pt x="60275" y="334478"/>
                    <a:pt x="171669" y="226181"/>
                  </a:cubicBezTo>
                  <a:cubicBezTo>
                    <a:pt x="282471" y="118385"/>
                    <a:pt x="433099" y="42991"/>
                    <a:pt x="623554" y="0"/>
                  </a:cubicBezTo>
                  <a:close/>
                </a:path>
              </a:pathLst>
            </a:custGeom>
            <a:solidFill>
              <a:srgbClr val="91BFFA"/>
            </a:solidFill>
            <a:ln>
              <a:solidFill>
                <a:srgbClr val="78B0F7"/>
              </a:solidFill>
            </a:ln>
            <a:effectLst/>
          </p:spPr>
          <p:txBody>
            <a:bodyPr rot="0" spcFirstLastPara="0" vert="horz" wrap="square" lIns="91440" tIns="45720" rIns="91440" bIns="45720" numCol="1" spcCol="0" rtlCol="0" fromWordArt="0" anchor="t"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sz="34400" b="1" dirty="0">
                <a:solidFill>
                  <a:srgbClr val="FF5A33"/>
                </a:solidFill>
                <a:latin typeface="汉仪旗黑Y2-35简" panose="00020600040101010101" charset="-122"/>
                <a:ea typeface="汉仪旗黑Y2-35简" panose="00020600040101010101" charset="-122"/>
              </a:endParaRPr>
            </a:p>
          </p:txBody>
        </p:sp>
        <p:sp>
          <p:nvSpPr>
            <p:cNvPr id="22" name="PA-3ee89bbeadfa4af0abb1890bbf32adbd-0"/>
            <p:cNvSpPr txBox="1"/>
            <p:nvPr/>
          </p:nvSpPr>
          <p:spPr>
            <a:xfrm rot="10800000">
              <a:off x="8298947" y="4259314"/>
              <a:ext cx="483417" cy="369835"/>
            </a:xfrm>
            <a:custGeom>
              <a:avLst/>
              <a:gdLst/>
              <a:ahLst/>
              <a:cxnLst/>
              <a:rect l="l" t="t" r="r" b="b"/>
              <a:pathLst>
                <a:path w="1532788" h="1172509">
                  <a:moveTo>
                    <a:pt x="1532788" y="0"/>
                  </a:moveTo>
                  <a:lnTo>
                    <a:pt x="1532788" y="253916"/>
                  </a:lnTo>
                  <a:cubicBezTo>
                    <a:pt x="1438654" y="289620"/>
                    <a:pt x="1366835" y="338737"/>
                    <a:pt x="1317331" y="401265"/>
                  </a:cubicBezTo>
                  <a:cubicBezTo>
                    <a:pt x="1272245" y="458875"/>
                    <a:pt x="1249702" y="510997"/>
                    <a:pt x="1249702" y="557631"/>
                  </a:cubicBezTo>
                  <a:lnTo>
                    <a:pt x="1524181" y="557631"/>
                  </a:lnTo>
                  <a:lnTo>
                    <a:pt x="1524181" y="1172509"/>
                  </a:lnTo>
                  <a:lnTo>
                    <a:pt x="904931" y="1172509"/>
                  </a:lnTo>
                  <a:lnTo>
                    <a:pt x="904931" y="614125"/>
                  </a:lnTo>
                  <a:cubicBezTo>
                    <a:pt x="907982" y="463793"/>
                    <a:pt x="973471" y="329127"/>
                    <a:pt x="1101397" y="210128"/>
                  </a:cubicBezTo>
                  <a:cubicBezTo>
                    <a:pt x="1198127" y="113125"/>
                    <a:pt x="1341924" y="43082"/>
                    <a:pt x="1532788" y="0"/>
                  </a:cubicBezTo>
                  <a:close/>
                  <a:moveTo>
                    <a:pt x="623554" y="0"/>
                  </a:moveTo>
                  <a:lnTo>
                    <a:pt x="623554" y="253916"/>
                  </a:lnTo>
                  <a:cubicBezTo>
                    <a:pt x="529966" y="289392"/>
                    <a:pt x="460857" y="336869"/>
                    <a:pt x="416226" y="396347"/>
                  </a:cubicBezTo>
                  <a:cubicBezTo>
                    <a:pt x="368590" y="457235"/>
                    <a:pt x="344772" y="510997"/>
                    <a:pt x="344772" y="557631"/>
                  </a:cubicBezTo>
                  <a:lnTo>
                    <a:pt x="614946" y="557631"/>
                  </a:lnTo>
                  <a:lnTo>
                    <a:pt x="614946" y="1172509"/>
                  </a:lnTo>
                  <a:lnTo>
                    <a:pt x="0" y="1172509"/>
                  </a:lnTo>
                  <a:lnTo>
                    <a:pt x="0" y="614125"/>
                  </a:lnTo>
                  <a:cubicBezTo>
                    <a:pt x="3052" y="463793"/>
                    <a:pt x="60275" y="334478"/>
                    <a:pt x="171669" y="226181"/>
                  </a:cubicBezTo>
                  <a:cubicBezTo>
                    <a:pt x="282471" y="118385"/>
                    <a:pt x="433099" y="42991"/>
                    <a:pt x="623554" y="0"/>
                  </a:cubicBezTo>
                  <a:close/>
                </a:path>
              </a:pathLst>
            </a:custGeom>
            <a:solidFill>
              <a:srgbClr val="91BFFA"/>
            </a:solidFill>
            <a:ln>
              <a:solidFill>
                <a:srgbClr val="78B0F7"/>
              </a:solidFill>
            </a:ln>
            <a:effectLst/>
          </p:spPr>
          <p:txBody>
            <a:bodyPr rot="0" spcFirstLastPara="0" vert="horz" wrap="square" lIns="91440" tIns="45720" rIns="91440" bIns="45720" numCol="1" spcCol="0" rtlCol="0" fromWordArt="0" anchor="t"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sz="34400" b="1" dirty="0">
                <a:solidFill>
                  <a:srgbClr val="FF5A33"/>
                </a:solidFill>
                <a:latin typeface="汉仪旗黑Y2-35简" panose="00020600040101010101" charset="-122"/>
                <a:ea typeface="汉仪旗黑Y2-35简" panose="00020600040101010101" charset="-122"/>
              </a:endParaRPr>
            </a:p>
          </p:txBody>
        </p:sp>
      </p:grpSp>
      <p:pic>
        <p:nvPicPr>
          <p:cNvPr id="3" name="图片 4"/>
          <p:cNvPicPr>
            <a:picLocks noChangeAspect="1" noChangeArrowheads="1"/>
          </p:cNvPicPr>
          <p:nvPr/>
        </p:nvPicPr>
        <p:blipFill>
          <a:blip r:embed="rId5"/>
          <a:srcRect/>
          <a:stretch>
            <a:fillRect/>
          </a:stretch>
        </p:blipFill>
        <p:spPr bwMode="auto">
          <a:xfrm>
            <a:off x="10622210" y="5871209"/>
            <a:ext cx="12363520" cy="2562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95582152"/>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up)">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5" grpId="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矩形 46"/>
          <p:cNvSpPr/>
          <p:nvPr/>
        </p:nvSpPr>
        <p:spPr>
          <a:xfrm>
            <a:off x="12762865" y="-85725"/>
            <a:ext cx="11597005" cy="13866495"/>
          </a:xfrm>
          <a:prstGeom prst="rect">
            <a:avLst/>
          </a:prstGeom>
          <a:solidFill>
            <a:srgbClr val="C2DDFF">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pic>
        <p:nvPicPr>
          <p:cNvPr id="8" name="图像" descr="图像"/>
          <p:cNvPicPr>
            <a:picLocks noChangeAspect="1"/>
          </p:cNvPicPr>
          <p:nvPr/>
        </p:nvPicPr>
        <p:blipFill>
          <a:blip r:embed="rId6"/>
          <a:stretch>
            <a:fillRect/>
          </a:stretch>
        </p:blipFill>
        <p:spPr>
          <a:xfrm>
            <a:off x="20472400" y="448945"/>
            <a:ext cx="3541395" cy="575945"/>
          </a:xfrm>
          <a:prstGeom prst="rect">
            <a:avLst/>
          </a:prstGeom>
        </p:spPr>
      </p:pic>
      <p:grpSp>
        <p:nvGrpSpPr>
          <p:cNvPr id="7" name="组合 6"/>
          <p:cNvGrpSpPr/>
          <p:nvPr/>
        </p:nvGrpSpPr>
        <p:grpSpPr>
          <a:xfrm>
            <a:off x="0" y="-30480"/>
            <a:ext cx="24384000" cy="2524760"/>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latin typeface="Times New Roman" panose="02020603050405020304" pitchFamily="18" charset="0"/>
                <a:cs typeface="Times New Roman" panose="02020603050405020304" pitchFamily="18" charset="0"/>
              </a:endParaRPr>
            </a:p>
          </p:txBody>
        </p:sp>
        <p:pic>
          <p:nvPicPr>
            <p:cNvPr id="13" name="图像" descr="图像"/>
            <p:cNvPicPr>
              <a:picLocks noChangeAspect="1"/>
            </p:cNvPicPr>
            <p:nvPr/>
          </p:nvPicPr>
          <p:blipFill>
            <a:blip r:embed="rId6"/>
            <a:stretch>
              <a:fillRect/>
            </a:stretch>
          </p:blipFill>
          <p:spPr>
            <a:xfrm>
              <a:off x="32440" y="907"/>
              <a:ext cx="5577" cy="907"/>
            </a:xfrm>
            <a:prstGeom prst="rect">
              <a:avLst/>
            </a:prstGeom>
          </p:spPr>
        </p:pic>
        <p:sp>
          <p:nvSpPr>
            <p:cNvPr id="14" name="文本框 13"/>
            <p:cNvSpPr txBox="1"/>
            <p:nvPr/>
          </p:nvSpPr>
          <p:spPr>
            <a:xfrm>
              <a:off x="1027" y="1215"/>
              <a:ext cx="13506" cy="1501"/>
            </a:xfrm>
            <a:prstGeom prst="rect">
              <a:avLst/>
            </a:prstGeom>
            <a:noFill/>
          </p:spPr>
          <p:txBody>
            <a:bodyPr wrap="square">
              <a:spAutoFit/>
            </a:bodyPr>
            <a:lstStyle/>
            <a:p>
              <a:pPr algn="l"/>
              <a:r>
                <a:rPr lang="zh-CN" sz="5600" b="1" spc="600" dirty="0">
                  <a:solidFill>
                    <a:schemeClr val="bg1"/>
                  </a:solidFill>
                  <a:latin typeface="Times New Roman" panose="02020603050405020304" pitchFamily="18" charset="0"/>
                  <a:ea typeface="思源宋体 CN Heavy" panose="02020900000000000000" charset="-122"/>
                  <a:cs typeface="Times New Roman" panose="02020603050405020304" pitchFamily="18" charset="0"/>
                </a:rPr>
                <a:t>先（根）序遍历</a:t>
              </a:r>
            </a:p>
          </p:txBody>
        </p:sp>
      </p:grpSp>
      <p:sp>
        <p:nvSpPr>
          <p:cNvPr id="10" name="文本框 9" descr="7b0a202020202262756c6c6574223a20227b5c2263617465676f727949645c223a31303030352c5c2274656d706c61746549645c223a32303233313332387d220a7d0a"/>
          <p:cNvSpPr txBox="1"/>
          <p:nvPr/>
        </p:nvSpPr>
        <p:spPr>
          <a:xfrm>
            <a:off x="13425805" y="9375140"/>
            <a:ext cx="13168630" cy="3145476"/>
          </a:xfrm>
          <a:prstGeom prst="rect">
            <a:avLst/>
          </a:prstGeom>
          <a:noFill/>
        </p:spPr>
        <p:txBody>
          <a:bodyPr wrap="square" rtlCol="0">
            <a:spAutoFit/>
          </a:bodyPr>
          <a:lstStyle/>
          <a:p>
            <a:pPr algn="l">
              <a:lnSpc>
                <a:spcPct val="160000"/>
              </a:lnSpc>
              <a:buBlip>
                <a:blip r:embed="rId7"/>
              </a:buBlip>
            </a:pPr>
            <a:r>
              <a:rPr sz="4000" b="1" kern="1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sym typeface="+mn-ea"/>
              </a:rPr>
              <a:t>按父、左儿子、右儿子的顺序访问</a:t>
            </a:r>
            <a:r>
              <a:rPr sz="4000" b="1" kern="100" dirty="0">
                <a:solidFill>
                  <a:schemeClr val="tx1"/>
                </a:solidFill>
                <a:latin typeface="Times New Roman" panose="02020603050405020304" pitchFamily="18" charset="0"/>
                <a:ea typeface="思源宋体 CN" panose="02020400000000000000" charset="-122"/>
                <a:cs typeface="Times New Roman" panose="02020603050405020304" pitchFamily="18" charset="0"/>
                <a:sym typeface="+mn-ea"/>
              </a:rPr>
              <a:t>：</a:t>
            </a:r>
          </a:p>
          <a:p>
            <a:pPr marL="571500" indent="-571500" algn="l">
              <a:lnSpc>
                <a:spcPct val="160000"/>
              </a:lnSpc>
              <a:buFont typeface="Arial" panose="020B0604020202020204" pitchFamily="34" charset="0"/>
              <a:buChar char="•"/>
            </a:pPr>
            <a:r>
              <a:rPr sz="4400" b="1" kern="100" dirty="0">
                <a:solidFill>
                  <a:srgbClr val="2E7EEE"/>
                </a:solidFill>
                <a:latin typeface="Times New Roman" panose="02020603050405020304" pitchFamily="18" charset="0"/>
                <a:ea typeface="思源宋体 CN" panose="02020400000000000000" charset="-122"/>
                <a:cs typeface="Times New Roman" panose="02020603050405020304" pitchFamily="18" charset="0"/>
                <a:sym typeface="+mn-ea"/>
              </a:rPr>
              <a:t>EBADCGFIH</a:t>
            </a:r>
            <a:endParaRPr sz="4000" b="1" kern="100" dirty="0">
              <a:solidFill>
                <a:srgbClr val="2E7EEE"/>
              </a:solidFill>
              <a:latin typeface="Times New Roman" panose="02020603050405020304" pitchFamily="18" charset="0"/>
              <a:ea typeface="思源宋体 CN" panose="02020400000000000000" charset="-122"/>
              <a:cs typeface="Times New Roman" panose="02020603050405020304" pitchFamily="18" charset="0"/>
              <a:sym typeface="+mn-ea"/>
            </a:endParaRPr>
          </a:p>
          <a:p>
            <a:pPr algn="l">
              <a:lnSpc>
                <a:spcPct val="160000"/>
              </a:lnSpc>
              <a:buBlip>
                <a:blip r:embed="rId7"/>
              </a:buBlip>
            </a:pPr>
            <a:r>
              <a:rPr sz="4000" b="1" kern="1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sym typeface="+mn-ea"/>
              </a:rPr>
              <a:t>先序遍历的第一个结点是根</a:t>
            </a:r>
            <a:endParaRPr sz="4000" b="1" kern="100" dirty="0">
              <a:solidFill>
                <a:schemeClr val="tx1"/>
              </a:solidFill>
              <a:latin typeface="Times New Roman" panose="02020603050405020304" pitchFamily="18" charset="0"/>
              <a:ea typeface="思源宋体 CN" panose="02020400000000000000" charset="-122"/>
              <a:cs typeface="Times New Roman" panose="02020603050405020304" pitchFamily="18" charset="0"/>
              <a:sym typeface="+mn-ea"/>
            </a:endParaRPr>
          </a:p>
        </p:txBody>
      </p:sp>
      <p:graphicFrame>
        <p:nvGraphicFramePr>
          <p:cNvPr id="17" name="对象 5"/>
          <p:cNvGraphicFramePr>
            <a:graphicFrameLocks noChangeAspect="1"/>
          </p:cNvGraphicFramePr>
          <p:nvPr>
            <p:extLst/>
          </p:nvPr>
        </p:nvGraphicFramePr>
        <p:xfrm>
          <a:off x="14050645" y="2893695"/>
          <a:ext cx="9021445" cy="6082030"/>
        </p:xfrm>
        <a:graphic>
          <a:graphicData uri="http://schemas.openxmlformats.org/presentationml/2006/ole">
            <mc:AlternateContent xmlns:mc="http://schemas.openxmlformats.org/markup-compatibility/2006">
              <mc:Choice xmlns:v="urn:schemas-microsoft-com:vml" Requires="v">
                <p:oleObj spid="_x0000_s1066" r:id="rId8" imgW="2461260" imgH="1663700" progId="Visio.Drawing.11">
                  <p:embed/>
                </p:oleObj>
              </mc:Choice>
              <mc:Fallback>
                <p:oleObj r:id="rId8" imgW="2461260" imgH="1663700" progId="Visio.Drawing.11">
                  <p:embed/>
                  <p:pic>
                    <p:nvPicPr>
                      <p:cNvPr id="17" name="对象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4050645" y="2893695"/>
                        <a:ext cx="9021445" cy="6082030"/>
                      </a:xfrm>
                      <a:prstGeom prst="rect">
                        <a:avLst/>
                      </a:prstGeom>
                      <a:noFill/>
                      <a:ln>
                        <a:noFill/>
                      </a:ln>
                    </p:spPr>
                  </p:pic>
                </p:oleObj>
              </mc:Fallback>
            </mc:AlternateContent>
          </a:graphicData>
        </a:graphic>
      </p:graphicFrame>
      <p:sp>
        <p:nvSpPr>
          <p:cNvPr id="15" name="文本框 14"/>
          <p:cNvSpPr txBox="1"/>
          <p:nvPr>
            <p:custDataLst>
              <p:tags r:id="rId3"/>
            </p:custDataLst>
          </p:nvPr>
        </p:nvSpPr>
        <p:spPr>
          <a:xfrm>
            <a:off x="0" y="5108584"/>
            <a:ext cx="13803086" cy="3170099"/>
          </a:xfrm>
          <a:prstGeom prst="rect">
            <a:avLst/>
          </a:prstGeom>
          <a:noFill/>
          <a:ln w="12700" cmpd="sng">
            <a:solidFill>
              <a:schemeClr val="dk1"/>
            </a:solidFill>
            <a:prstDash val="solid"/>
          </a:ln>
        </p:spPr>
        <p:txBody>
          <a:bodyPr wrap="square" rtlCol="0">
            <a:spAutoFit/>
          </a:bodyPr>
          <a:lstStyle/>
          <a:p>
            <a:pPr lvl="1" algn="l"/>
            <a:r>
              <a:rPr lang="en-US" altLang="zh-CN" sz="4000" dirty="0">
                <a:solidFill>
                  <a:schemeClr val="dk1">
                    <a:lumMod val="75000"/>
                    <a:lumOff val="25000"/>
                  </a:schemeClr>
                </a:solidFill>
                <a:latin typeface="宋体" panose="02010600030101010101" pitchFamily="2" charset="-122"/>
                <a:ea typeface="宋体" panose="02010600030101010101" pitchFamily="2" charset="-122"/>
                <a:cs typeface="隶书" panose="02010509060101010101" pitchFamily="49" charset="-122"/>
                <a:sym typeface="+mn-ea"/>
              </a:rPr>
              <a:t>void preorder (node *root){  </a:t>
            </a:r>
          </a:p>
          <a:p>
            <a:pPr lvl="1" algn="l"/>
            <a:r>
              <a:rPr lang="en-US" altLang="zh-CN" sz="4000" dirty="0">
                <a:solidFill>
                  <a:schemeClr val="dk1">
                    <a:lumMod val="75000"/>
                    <a:lumOff val="25000"/>
                  </a:schemeClr>
                </a:solidFill>
                <a:latin typeface="宋体" panose="02010600030101010101" pitchFamily="2" charset="-122"/>
                <a:ea typeface="宋体" panose="02010600030101010101" pitchFamily="2" charset="-122"/>
                <a:cs typeface="隶书" panose="02010509060101010101" pitchFamily="49" charset="-122"/>
                <a:sym typeface="+mn-ea"/>
              </a:rPr>
              <a:t>     </a:t>
            </a:r>
            <a:r>
              <a:rPr lang="en-US" altLang="zh-CN" sz="4000" dirty="0" err="1">
                <a:solidFill>
                  <a:schemeClr val="dk1">
                    <a:lumMod val="75000"/>
                    <a:lumOff val="25000"/>
                  </a:schemeClr>
                </a:solidFill>
                <a:latin typeface="宋体" panose="02010600030101010101" pitchFamily="2" charset="-122"/>
                <a:ea typeface="宋体" panose="02010600030101010101" pitchFamily="2" charset="-122"/>
                <a:cs typeface="隶书" panose="02010509060101010101" pitchFamily="49" charset="-122"/>
                <a:sym typeface="+mn-ea"/>
              </a:rPr>
              <a:t>cout</a:t>
            </a:r>
            <a:r>
              <a:rPr lang="en-US" altLang="zh-CN" sz="4000" dirty="0">
                <a:solidFill>
                  <a:schemeClr val="dk1">
                    <a:lumMod val="75000"/>
                    <a:lumOff val="25000"/>
                  </a:schemeClr>
                </a:solidFill>
                <a:latin typeface="宋体" panose="02010600030101010101" pitchFamily="2" charset="-122"/>
                <a:ea typeface="宋体" panose="02010600030101010101" pitchFamily="2" charset="-122"/>
                <a:cs typeface="隶书" panose="02010509060101010101" pitchFamily="49" charset="-122"/>
                <a:sym typeface="+mn-ea"/>
              </a:rPr>
              <a:t> &lt;&lt; root -&gt;value;          //</a:t>
            </a:r>
            <a:r>
              <a:rPr lang="zh-CN" altLang="en-US" sz="4000" dirty="0">
                <a:solidFill>
                  <a:schemeClr val="dk1">
                    <a:lumMod val="75000"/>
                    <a:lumOff val="25000"/>
                  </a:schemeClr>
                </a:solidFill>
                <a:latin typeface="宋体" panose="02010600030101010101" pitchFamily="2" charset="-122"/>
                <a:ea typeface="宋体" panose="02010600030101010101" pitchFamily="2" charset="-122"/>
                <a:cs typeface="隶书" panose="02010509060101010101" pitchFamily="49" charset="-122"/>
                <a:sym typeface="+mn-ea"/>
              </a:rPr>
              <a:t>打印结点的值</a:t>
            </a:r>
          </a:p>
          <a:p>
            <a:pPr lvl="1" algn="l"/>
            <a:r>
              <a:rPr lang="zh-CN" altLang="en-US" sz="4000" dirty="0">
                <a:solidFill>
                  <a:schemeClr val="dk1">
                    <a:lumMod val="75000"/>
                    <a:lumOff val="25000"/>
                  </a:schemeClr>
                </a:solidFill>
                <a:latin typeface="宋体" panose="02010600030101010101" pitchFamily="2" charset="-122"/>
                <a:ea typeface="宋体" panose="02010600030101010101" pitchFamily="2" charset="-122"/>
                <a:cs typeface="隶书" panose="02010509060101010101" pitchFamily="49" charset="-122"/>
                <a:sym typeface="+mn-ea"/>
              </a:rPr>
              <a:t>     </a:t>
            </a:r>
            <a:r>
              <a:rPr lang="en-US" altLang="zh-CN" sz="4000" dirty="0">
                <a:solidFill>
                  <a:schemeClr val="dk1">
                    <a:lumMod val="75000"/>
                    <a:lumOff val="25000"/>
                  </a:schemeClr>
                </a:solidFill>
                <a:latin typeface="宋体" panose="02010600030101010101" pitchFamily="2" charset="-122"/>
                <a:ea typeface="宋体" panose="02010600030101010101" pitchFamily="2" charset="-122"/>
                <a:cs typeface="隶书" panose="02010509060101010101" pitchFamily="49" charset="-122"/>
                <a:sym typeface="+mn-ea"/>
              </a:rPr>
              <a:t>preorder (root -&gt; </a:t>
            </a:r>
            <a:r>
              <a:rPr lang="en-US" altLang="zh-CN" sz="4000" dirty="0" err="1">
                <a:solidFill>
                  <a:schemeClr val="dk1">
                    <a:lumMod val="75000"/>
                    <a:lumOff val="25000"/>
                  </a:schemeClr>
                </a:solidFill>
                <a:latin typeface="宋体" panose="02010600030101010101" pitchFamily="2" charset="-122"/>
                <a:ea typeface="宋体" panose="02010600030101010101" pitchFamily="2" charset="-122"/>
                <a:cs typeface="隶书" panose="02010509060101010101" pitchFamily="49" charset="-122"/>
                <a:sym typeface="+mn-ea"/>
              </a:rPr>
              <a:t>lson</a:t>
            </a:r>
            <a:r>
              <a:rPr lang="en-US" altLang="zh-CN" sz="4000" dirty="0">
                <a:solidFill>
                  <a:schemeClr val="dk1">
                    <a:lumMod val="75000"/>
                    <a:lumOff val="25000"/>
                  </a:schemeClr>
                </a:solidFill>
                <a:latin typeface="宋体" panose="02010600030101010101" pitchFamily="2" charset="-122"/>
                <a:ea typeface="宋体" panose="02010600030101010101" pitchFamily="2" charset="-122"/>
                <a:cs typeface="隶书" panose="02010509060101010101" pitchFamily="49" charset="-122"/>
                <a:sym typeface="+mn-ea"/>
              </a:rPr>
              <a:t>);       //</a:t>
            </a:r>
            <a:r>
              <a:rPr lang="zh-CN" altLang="en-US" sz="4000" dirty="0">
                <a:solidFill>
                  <a:schemeClr val="dk1">
                    <a:lumMod val="75000"/>
                    <a:lumOff val="25000"/>
                  </a:schemeClr>
                </a:solidFill>
                <a:latin typeface="宋体" panose="02010600030101010101" pitchFamily="2" charset="-122"/>
                <a:ea typeface="宋体" panose="02010600030101010101" pitchFamily="2" charset="-122"/>
                <a:cs typeface="隶书" panose="02010509060101010101" pitchFamily="49" charset="-122"/>
                <a:sym typeface="+mn-ea"/>
              </a:rPr>
              <a:t>递归左子树</a:t>
            </a:r>
          </a:p>
          <a:p>
            <a:pPr lvl="1" algn="l"/>
            <a:r>
              <a:rPr lang="zh-CN" altLang="en-US" sz="4000" dirty="0">
                <a:solidFill>
                  <a:schemeClr val="dk1">
                    <a:lumMod val="75000"/>
                    <a:lumOff val="25000"/>
                  </a:schemeClr>
                </a:solidFill>
                <a:latin typeface="宋体" panose="02010600030101010101" pitchFamily="2" charset="-122"/>
                <a:ea typeface="宋体" panose="02010600030101010101" pitchFamily="2" charset="-122"/>
                <a:cs typeface="隶书" panose="02010509060101010101" pitchFamily="49" charset="-122"/>
                <a:sym typeface="+mn-ea"/>
              </a:rPr>
              <a:t>     </a:t>
            </a:r>
            <a:r>
              <a:rPr lang="en-US" altLang="zh-CN" sz="4000" dirty="0">
                <a:solidFill>
                  <a:schemeClr val="dk1">
                    <a:lumMod val="75000"/>
                    <a:lumOff val="25000"/>
                  </a:schemeClr>
                </a:solidFill>
                <a:latin typeface="宋体" panose="02010600030101010101" pitchFamily="2" charset="-122"/>
                <a:ea typeface="宋体" panose="02010600030101010101" pitchFamily="2" charset="-122"/>
                <a:cs typeface="隶书" panose="02010509060101010101" pitchFamily="49" charset="-122"/>
                <a:sym typeface="+mn-ea"/>
              </a:rPr>
              <a:t>preorder (root -&gt; </a:t>
            </a:r>
            <a:r>
              <a:rPr lang="en-US" altLang="zh-CN" sz="4000" dirty="0" err="1">
                <a:solidFill>
                  <a:schemeClr val="dk1">
                    <a:lumMod val="75000"/>
                    <a:lumOff val="25000"/>
                  </a:schemeClr>
                </a:solidFill>
                <a:latin typeface="宋体" panose="02010600030101010101" pitchFamily="2" charset="-122"/>
                <a:ea typeface="宋体" panose="02010600030101010101" pitchFamily="2" charset="-122"/>
                <a:cs typeface="隶书" panose="02010509060101010101" pitchFamily="49" charset="-122"/>
                <a:sym typeface="+mn-ea"/>
              </a:rPr>
              <a:t>rson</a:t>
            </a:r>
            <a:r>
              <a:rPr lang="en-US" altLang="zh-CN" sz="4000" dirty="0">
                <a:solidFill>
                  <a:schemeClr val="dk1">
                    <a:lumMod val="75000"/>
                    <a:lumOff val="25000"/>
                  </a:schemeClr>
                </a:solidFill>
                <a:latin typeface="宋体" panose="02010600030101010101" pitchFamily="2" charset="-122"/>
                <a:ea typeface="宋体" panose="02010600030101010101" pitchFamily="2" charset="-122"/>
                <a:cs typeface="隶书" panose="02010509060101010101" pitchFamily="49" charset="-122"/>
                <a:sym typeface="+mn-ea"/>
              </a:rPr>
              <a:t>);       //</a:t>
            </a:r>
            <a:r>
              <a:rPr lang="zh-CN" altLang="en-US" sz="4000" dirty="0">
                <a:solidFill>
                  <a:schemeClr val="dk1">
                    <a:lumMod val="75000"/>
                    <a:lumOff val="25000"/>
                  </a:schemeClr>
                </a:solidFill>
                <a:latin typeface="宋体" panose="02010600030101010101" pitchFamily="2" charset="-122"/>
                <a:ea typeface="宋体" panose="02010600030101010101" pitchFamily="2" charset="-122"/>
                <a:cs typeface="隶书" panose="02010509060101010101" pitchFamily="49" charset="-122"/>
                <a:sym typeface="+mn-ea"/>
              </a:rPr>
              <a:t>递归右子树</a:t>
            </a:r>
          </a:p>
          <a:p>
            <a:pPr lvl="1" algn="l"/>
            <a:r>
              <a:rPr lang="en-US" altLang="zh-CN" sz="4000" dirty="0">
                <a:solidFill>
                  <a:schemeClr val="dk1">
                    <a:lumMod val="75000"/>
                    <a:lumOff val="25000"/>
                  </a:schemeClr>
                </a:solidFill>
                <a:latin typeface="宋体" panose="02010600030101010101" pitchFamily="2" charset="-122"/>
                <a:ea typeface="宋体" panose="02010600030101010101" pitchFamily="2" charset="-122"/>
                <a:cs typeface="隶书" panose="02010509060101010101" pitchFamily="49" charset="-122"/>
                <a:sym typeface="+mn-ea"/>
              </a:rPr>
              <a:t>}</a:t>
            </a:r>
          </a:p>
        </p:txBody>
      </p:sp>
    </p:spTree>
    <p:custDataLst>
      <p:tags r:id="rId2"/>
    </p:custDataLst>
    <p:extLst>
      <p:ext uri="{BB962C8B-B14F-4D97-AF65-F5344CB8AC3E}">
        <p14:creationId xmlns:p14="http://schemas.microsoft.com/office/powerpoint/2010/main" val="92251746"/>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矩形 46"/>
          <p:cNvSpPr/>
          <p:nvPr/>
        </p:nvSpPr>
        <p:spPr>
          <a:xfrm>
            <a:off x="12762865" y="-85725"/>
            <a:ext cx="11597005" cy="13866495"/>
          </a:xfrm>
          <a:prstGeom prst="rect">
            <a:avLst/>
          </a:prstGeom>
          <a:solidFill>
            <a:srgbClr val="C2DDFF">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pic>
        <p:nvPicPr>
          <p:cNvPr id="8" name="图像" descr="图像"/>
          <p:cNvPicPr>
            <a:picLocks noChangeAspect="1"/>
          </p:cNvPicPr>
          <p:nvPr/>
        </p:nvPicPr>
        <p:blipFill>
          <a:blip r:embed="rId6"/>
          <a:stretch>
            <a:fillRect/>
          </a:stretch>
        </p:blipFill>
        <p:spPr>
          <a:xfrm>
            <a:off x="20472400" y="448945"/>
            <a:ext cx="3541395" cy="575945"/>
          </a:xfrm>
          <a:prstGeom prst="rect">
            <a:avLst/>
          </a:prstGeom>
        </p:spPr>
      </p:pic>
      <p:grpSp>
        <p:nvGrpSpPr>
          <p:cNvPr id="7" name="组合 6"/>
          <p:cNvGrpSpPr/>
          <p:nvPr/>
        </p:nvGrpSpPr>
        <p:grpSpPr>
          <a:xfrm>
            <a:off x="0" y="-30480"/>
            <a:ext cx="24384000" cy="2524760"/>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latin typeface="Times New Roman" panose="02020603050405020304" pitchFamily="18" charset="0"/>
                <a:cs typeface="Times New Roman" panose="02020603050405020304" pitchFamily="18" charset="0"/>
              </a:endParaRPr>
            </a:p>
          </p:txBody>
        </p:sp>
        <p:pic>
          <p:nvPicPr>
            <p:cNvPr id="13" name="图像" descr="图像"/>
            <p:cNvPicPr>
              <a:picLocks noChangeAspect="1"/>
            </p:cNvPicPr>
            <p:nvPr/>
          </p:nvPicPr>
          <p:blipFill>
            <a:blip r:embed="rId6"/>
            <a:stretch>
              <a:fillRect/>
            </a:stretch>
          </p:blipFill>
          <p:spPr>
            <a:xfrm>
              <a:off x="32440" y="907"/>
              <a:ext cx="5577" cy="907"/>
            </a:xfrm>
            <a:prstGeom prst="rect">
              <a:avLst/>
            </a:prstGeom>
          </p:spPr>
        </p:pic>
        <p:sp>
          <p:nvSpPr>
            <p:cNvPr id="14" name="文本框 13"/>
            <p:cNvSpPr txBox="1"/>
            <p:nvPr/>
          </p:nvSpPr>
          <p:spPr>
            <a:xfrm>
              <a:off x="1027" y="1215"/>
              <a:ext cx="13506" cy="1501"/>
            </a:xfrm>
            <a:prstGeom prst="rect">
              <a:avLst/>
            </a:prstGeom>
            <a:noFill/>
          </p:spPr>
          <p:txBody>
            <a:bodyPr wrap="square">
              <a:spAutoFit/>
            </a:bodyPr>
            <a:lstStyle/>
            <a:p>
              <a:pPr algn="l"/>
              <a:r>
                <a:rPr lang="zh-CN" sz="5600" b="1" spc="600" dirty="0">
                  <a:solidFill>
                    <a:schemeClr val="bg1"/>
                  </a:solidFill>
                  <a:latin typeface="Times New Roman" panose="02020603050405020304" pitchFamily="18" charset="0"/>
                  <a:ea typeface="思源宋体 CN Heavy" panose="02020900000000000000" charset="-122"/>
                  <a:cs typeface="Times New Roman" panose="02020603050405020304" pitchFamily="18" charset="0"/>
                </a:rPr>
                <a:t>中（根）序遍历</a:t>
              </a:r>
            </a:p>
          </p:txBody>
        </p:sp>
      </p:grpSp>
      <p:sp>
        <p:nvSpPr>
          <p:cNvPr id="10" name="文本框 9" descr="7b0a202020202262756c6c6574223a20227b5c2263617465676f727949645c223a31303030352c5c2274656d706c61746549645c223a32303233313332387d220a7d0a"/>
          <p:cNvSpPr txBox="1"/>
          <p:nvPr/>
        </p:nvSpPr>
        <p:spPr>
          <a:xfrm>
            <a:off x="13425805" y="9375140"/>
            <a:ext cx="13168630" cy="3046095"/>
          </a:xfrm>
          <a:prstGeom prst="rect">
            <a:avLst/>
          </a:prstGeom>
          <a:noFill/>
        </p:spPr>
        <p:txBody>
          <a:bodyPr wrap="square" rtlCol="0">
            <a:spAutoFit/>
          </a:bodyPr>
          <a:lstStyle/>
          <a:p>
            <a:pPr algn="l">
              <a:lnSpc>
                <a:spcPct val="160000"/>
              </a:lnSpc>
              <a:buBlip>
                <a:blip r:embed="rId7"/>
              </a:buBlip>
            </a:pPr>
            <a:r>
              <a:rPr sz="4000" b="1" kern="100">
                <a:solidFill>
                  <a:schemeClr val="tx1"/>
                </a:solidFill>
                <a:latin typeface="Times New Roman" panose="02020603050405020304" pitchFamily="18" charset="0"/>
                <a:ea typeface="思源宋体 CN" panose="02020400000000000000" charset="-122"/>
                <a:cs typeface="Times New Roman" panose="02020603050405020304" pitchFamily="18" charset="0"/>
                <a:sym typeface="+mn-ea"/>
              </a:rPr>
              <a:t>按左儿子、父、右儿子的顺序访问：</a:t>
            </a:r>
          </a:p>
          <a:p>
            <a:pPr algn="l">
              <a:lnSpc>
                <a:spcPct val="160000"/>
              </a:lnSpc>
              <a:buBlip>
                <a:blip r:embed="rId7"/>
              </a:buBlip>
            </a:pPr>
            <a:r>
              <a:rPr sz="4000" b="1" kern="100">
                <a:solidFill>
                  <a:srgbClr val="2E7EEE"/>
                </a:solidFill>
                <a:latin typeface="Times New Roman" panose="02020603050405020304" pitchFamily="18" charset="0"/>
                <a:ea typeface="思源宋体 CN" panose="02020400000000000000" charset="-122"/>
                <a:cs typeface="Times New Roman" panose="02020603050405020304" pitchFamily="18" charset="0"/>
                <a:sym typeface="+mn-ea"/>
              </a:rPr>
              <a:t>ABCDEFGHI</a:t>
            </a:r>
          </a:p>
          <a:p>
            <a:pPr algn="l">
              <a:lnSpc>
                <a:spcPct val="160000"/>
              </a:lnSpc>
              <a:buBlip>
                <a:blip r:embed="rId7"/>
              </a:buBlip>
            </a:pPr>
            <a:r>
              <a:rPr sz="4000" b="1" kern="100">
                <a:solidFill>
                  <a:schemeClr val="tx1"/>
                </a:solidFill>
                <a:latin typeface="Times New Roman" panose="02020603050405020304" pitchFamily="18" charset="0"/>
                <a:ea typeface="思源宋体 CN" panose="02020400000000000000" charset="-122"/>
                <a:cs typeface="Times New Roman" panose="02020603050405020304" pitchFamily="18" charset="0"/>
                <a:sym typeface="+mn-ea"/>
              </a:rPr>
              <a:t>结果为什么是字典序？</a:t>
            </a:r>
          </a:p>
        </p:txBody>
      </p:sp>
      <p:graphicFrame>
        <p:nvGraphicFramePr>
          <p:cNvPr id="5" name="对象 5"/>
          <p:cNvGraphicFramePr>
            <a:graphicFrameLocks noChangeAspect="1"/>
          </p:cNvGraphicFramePr>
          <p:nvPr>
            <p:extLst/>
          </p:nvPr>
        </p:nvGraphicFramePr>
        <p:xfrm>
          <a:off x="13973810" y="3149600"/>
          <a:ext cx="8874125" cy="5982335"/>
        </p:xfrm>
        <a:graphic>
          <a:graphicData uri="http://schemas.openxmlformats.org/presentationml/2006/ole">
            <mc:AlternateContent xmlns:mc="http://schemas.openxmlformats.org/markup-compatibility/2006">
              <mc:Choice xmlns:v="urn:schemas-microsoft-com:vml" Requires="v">
                <p:oleObj spid="_x0000_s2090" r:id="rId8" imgW="2461260" imgH="1663700" progId="Visio.Drawing.11">
                  <p:embed/>
                </p:oleObj>
              </mc:Choice>
              <mc:Fallback>
                <p:oleObj r:id="rId8" imgW="2461260" imgH="1663700" progId="Visio.Drawing.11">
                  <p:embed/>
                  <p:pic>
                    <p:nvPicPr>
                      <p:cNvPr id="5" name="对象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3973810" y="3149600"/>
                        <a:ext cx="8874125" cy="5982335"/>
                      </a:xfrm>
                      <a:prstGeom prst="rect">
                        <a:avLst/>
                      </a:prstGeom>
                      <a:noFill/>
                      <a:ln>
                        <a:noFill/>
                      </a:ln>
                    </p:spPr>
                  </p:pic>
                </p:oleObj>
              </mc:Fallback>
            </mc:AlternateContent>
          </a:graphicData>
        </a:graphic>
      </p:graphicFrame>
      <p:sp>
        <p:nvSpPr>
          <p:cNvPr id="15" name="文本框 14"/>
          <p:cNvSpPr txBox="1"/>
          <p:nvPr>
            <p:custDataLst>
              <p:tags r:id="rId3"/>
            </p:custDataLst>
          </p:nvPr>
        </p:nvSpPr>
        <p:spPr>
          <a:xfrm>
            <a:off x="-22449" y="5654060"/>
            <a:ext cx="12761184" cy="3170099"/>
          </a:xfrm>
          <a:prstGeom prst="rect">
            <a:avLst/>
          </a:prstGeom>
          <a:noFill/>
          <a:ln w="12700" cmpd="sng">
            <a:solidFill>
              <a:schemeClr val="dk1"/>
            </a:solidFill>
            <a:prstDash val="solid"/>
          </a:ln>
        </p:spPr>
        <p:txBody>
          <a:bodyPr wrap="square" rtlCol="0">
            <a:spAutoFit/>
          </a:bodyPr>
          <a:lstStyle/>
          <a:p>
            <a:pPr lvl="1" algn="l"/>
            <a:r>
              <a:rPr lang="en-US" altLang="zh-CN" sz="4000" dirty="0">
                <a:solidFill>
                  <a:schemeClr val="dk1">
                    <a:lumMod val="75000"/>
                    <a:lumOff val="25000"/>
                  </a:schemeClr>
                </a:solidFill>
                <a:latin typeface="宋体" panose="02010600030101010101" pitchFamily="2" charset="-122"/>
                <a:ea typeface="宋体" panose="02010600030101010101" pitchFamily="2" charset="-122"/>
                <a:cs typeface="隶书" panose="02010509060101010101" pitchFamily="49" charset="-122"/>
                <a:sym typeface="+mn-ea"/>
              </a:rPr>
              <a:t>void </a:t>
            </a:r>
            <a:r>
              <a:rPr lang="en-US" altLang="zh-CN" sz="4000" dirty="0" err="1">
                <a:solidFill>
                  <a:schemeClr val="dk1">
                    <a:lumMod val="75000"/>
                    <a:lumOff val="25000"/>
                  </a:schemeClr>
                </a:solidFill>
                <a:latin typeface="宋体" panose="02010600030101010101" pitchFamily="2" charset="-122"/>
                <a:ea typeface="宋体" panose="02010600030101010101" pitchFamily="2" charset="-122"/>
                <a:cs typeface="隶书" panose="02010509060101010101" pitchFamily="49" charset="-122"/>
                <a:sym typeface="+mn-ea"/>
              </a:rPr>
              <a:t>inorder</a:t>
            </a:r>
            <a:r>
              <a:rPr lang="en-US" altLang="zh-CN" sz="4000" dirty="0">
                <a:solidFill>
                  <a:schemeClr val="dk1">
                    <a:lumMod val="75000"/>
                    <a:lumOff val="25000"/>
                  </a:schemeClr>
                </a:solidFill>
                <a:latin typeface="宋体" panose="02010600030101010101" pitchFamily="2" charset="-122"/>
                <a:ea typeface="宋体" panose="02010600030101010101" pitchFamily="2" charset="-122"/>
                <a:cs typeface="隶书" panose="02010509060101010101" pitchFamily="49" charset="-122"/>
                <a:sym typeface="+mn-ea"/>
              </a:rPr>
              <a:t> (node *root){  </a:t>
            </a:r>
          </a:p>
          <a:p>
            <a:pPr lvl="1" algn="l"/>
            <a:r>
              <a:rPr lang="en-US" altLang="zh-CN" sz="4000" dirty="0">
                <a:solidFill>
                  <a:schemeClr val="dk1">
                    <a:lumMod val="75000"/>
                    <a:lumOff val="25000"/>
                  </a:schemeClr>
                </a:solidFill>
                <a:latin typeface="宋体" panose="02010600030101010101" pitchFamily="2" charset="-122"/>
                <a:ea typeface="宋体" panose="02010600030101010101" pitchFamily="2" charset="-122"/>
                <a:cs typeface="隶书" panose="02010509060101010101" pitchFamily="49" charset="-122"/>
                <a:sym typeface="+mn-ea"/>
              </a:rPr>
              <a:t>     </a:t>
            </a:r>
            <a:r>
              <a:rPr lang="en-US" altLang="zh-CN" sz="4000" dirty="0" err="1">
                <a:solidFill>
                  <a:schemeClr val="dk1">
                    <a:lumMod val="75000"/>
                    <a:lumOff val="25000"/>
                  </a:schemeClr>
                </a:solidFill>
                <a:latin typeface="宋体" panose="02010600030101010101" pitchFamily="2" charset="-122"/>
                <a:ea typeface="宋体" panose="02010600030101010101" pitchFamily="2" charset="-122"/>
                <a:cs typeface="隶书" panose="02010509060101010101" pitchFamily="49" charset="-122"/>
                <a:sym typeface="+mn-ea"/>
              </a:rPr>
              <a:t>inorder</a:t>
            </a:r>
            <a:r>
              <a:rPr lang="en-US" altLang="zh-CN" sz="4000" dirty="0">
                <a:solidFill>
                  <a:schemeClr val="dk1">
                    <a:lumMod val="75000"/>
                    <a:lumOff val="25000"/>
                  </a:schemeClr>
                </a:solidFill>
                <a:latin typeface="宋体" panose="02010600030101010101" pitchFamily="2" charset="-122"/>
                <a:ea typeface="宋体" panose="02010600030101010101" pitchFamily="2" charset="-122"/>
                <a:cs typeface="隶书" panose="02010509060101010101" pitchFamily="49" charset="-122"/>
                <a:sym typeface="+mn-ea"/>
              </a:rPr>
              <a:t> (root -&gt; </a:t>
            </a:r>
            <a:r>
              <a:rPr lang="en-US" altLang="zh-CN" sz="4000" dirty="0" err="1">
                <a:solidFill>
                  <a:schemeClr val="dk1">
                    <a:lumMod val="75000"/>
                    <a:lumOff val="25000"/>
                  </a:schemeClr>
                </a:solidFill>
                <a:latin typeface="宋体" panose="02010600030101010101" pitchFamily="2" charset="-122"/>
                <a:ea typeface="宋体" panose="02010600030101010101" pitchFamily="2" charset="-122"/>
                <a:cs typeface="隶书" panose="02010509060101010101" pitchFamily="49" charset="-122"/>
                <a:sym typeface="+mn-ea"/>
              </a:rPr>
              <a:t>lson</a:t>
            </a:r>
            <a:r>
              <a:rPr lang="en-US" altLang="zh-CN" sz="4000" dirty="0">
                <a:solidFill>
                  <a:schemeClr val="dk1">
                    <a:lumMod val="75000"/>
                    <a:lumOff val="25000"/>
                  </a:schemeClr>
                </a:solidFill>
                <a:latin typeface="宋体" panose="02010600030101010101" pitchFamily="2" charset="-122"/>
                <a:ea typeface="宋体" panose="02010600030101010101" pitchFamily="2" charset="-122"/>
                <a:cs typeface="隶书" panose="02010509060101010101" pitchFamily="49" charset="-122"/>
                <a:sym typeface="+mn-ea"/>
              </a:rPr>
              <a:t>);    </a:t>
            </a:r>
            <a:r>
              <a:rPr lang="en-US" altLang="zh-CN" sz="4000" dirty="0" smtClean="0">
                <a:solidFill>
                  <a:schemeClr val="dk1">
                    <a:lumMod val="75000"/>
                    <a:lumOff val="25000"/>
                  </a:schemeClr>
                </a:solidFill>
                <a:latin typeface="宋体" panose="02010600030101010101" pitchFamily="2" charset="-122"/>
                <a:ea typeface="宋体" panose="02010600030101010101" pitchFamily="2" charset="-122"/>
                <a:cs typeface="隶书" panose="02010509060101010101" pitchFamily="49" charset="-122"/>
                <a:sym typeface="+mn-ea"/>
              </a:rPr>
              <a:t>  </a:t>
            </a:r>
            <a:r>
              <a:rPr lang="en-US" altLang="zh-CN" sz="4000" dirty="0">
                <a:solidFill>
                  <a:schemeClr val="dk1">
                    <a:lumMod val="75000"/>
                    <a:lumOff val="25000"/>
                  </a:schemeClr>
                </a:solidFill>
                <a:latin typeface="宋体" panose="02010600030101010101" pitchFamily="2" charset="-122"/>
                <a:ea typeface="宋体" panose="02010600030101010101" pitchFamily="2" charset="-122"/>
                <a:cs typeface="隶书" panose="02010509060101010101" pitchFamily="49" charset="-122"/>
                <a:sym typeface="+mn-ea"/>
              </a:rPr>
              <a:t>//</a:t>
            </a:r>
            <a:r>
              <a:rPr lang="zh-CN" altLang="en-US" sz="4000" dirty="0">
                <a:solidFill>
                  <a:schemeClr val="dk1">
                    <a:lumMod val="75000"/>
                    <a:lumOff val="25000"/>
                  </a:schemeClr>
                </a:solidFill>
                <a:latin typeface="宋体" panose="02010600030101010101" pitchFamily="2" charset="-122"/>
                <a:ea typeface="宋体" panose="02010600030101010101" pitchFamily="2" charset="-122"/>
                <a:cs typeface="隶书" panose="02010509060101010101" pitchFamily="49" charset="-122"/>
                <a:sym typeface="+mn-ea"/>
              </a:rPr>
              <a:t>递归左子树</a:t>
            </a:r>
          </a:p>
          <a:p>
            <a:pPr lvl="1" algn="l"/>
            <a:r>
              <a:rPr lang="zh-CN" altLang="en-US" sz="4000" dirty="0">
                <a:solidFill>
                  <a:schemeClr val="dk1">
                    <a:lumMod val="75000"/>
                    <a:lumOff val="25000"/>
                  </a:schemeClr>
                </a:solidFill>
                <a:latin typeface="宋体" panose="02010600030101010101" pitchFamily="2" charset="-122"/>
                <a:ea typeface="宋体" panose="02010600030101010101" pitchFamily="2" charset="-122"/>
                <a:cs typeface="隶书" panose="02010509060101010101" pitchFamily="49" charset="-122"/>
                <a:sym typeface="+mn-ea"/>
              </a:rPr>
              <a:t>     </a:t>
            </a:r>
            <a:r>
              <a:rPr lang="en-US" altLang="zh-CN" sz="4000" dirty="0" err="1">
                <a:solidFill>
                  <a:schemeClr val="dk1">
                    <a:lumMod val="75000"/>
                    <a:lumOff val="25000"/>
                  </a:schemeClr>
                </a:solidFill>
                <a:latin typeface="宋体" panose="02010600030101010101" pitchFamily="2" charset="-122"/>
                <a:ea typeface="宋体" panose="02010600030101010101" pitchFamily="2" charset="-122"/>
                <a:cs typeface="隶书" panose="02010509060101010101" pitchFamily="49" charset="-122"/>
                <a:sym typeface="+mn-ea"/>
              </a:rPr>
              <a:t>cout</a:t>
            </a:r>
            <a:r>
              <a:rPr lang="en-US" altLang="zh-CN" sz="4000" dirty="0">
                <a:solidFill>
                  <a:schemeClr val="dk1">
                    <a:lumMod val="75000"/>
                    <a:lumOff val="25000"/>
                  </a:schemeClr>
                </a:solidFill>
                <a:latin typeface="宋体" panose="02010600030101010101" pitchFamily="2" charset="-122"/>
                <a:ea typeface="宋体" panose="02010600030101010101" pitchFamily="2" charset="-122"/>
                <a:cs typeface="隶书" panose="02010509060101010101" pitchFamily="49" charset="-122"/>
                <a:sym typeface="+mn-ea"/>
              </a:rPr>
              <a:t> &lt;&lt; root -&gt;value;      </a:t>
            </a:r>
            <a:r>
              <a:rPr lang="en-US" altLang="zh-CN" sz="4000" dirty="0" smtClean="0">
                <a:solidFill>
                  <a:schemeClr val="dk1">
                    <a:lumMod val="75000"/>
                    <a:lumOff val="25000"/>
                  </a:schemeClr>
                </a:solidFill>
                <a:latin typeface="宋体" panose="02010600030101010101" pitchFamily="2" charset="-122"/>
                <a:ea typeface="宋体" panose="02010600030101010101" pitchFamily="2" charset="-122"/>
                <a:cs typeface="隶书" panose="02010509060101010101" pitchFamily="49" charset="-122"/>
                <a:sym typeface="+mn-ea"/>
              </a:rPr>
              <a:t>  </a:t>
            </a:r>
            <a:r>
              <a:rPr lang="en-US" altLang="zh-CN" sz="4000" dirty="0">
                <a:solidFill>
                  <a:schemeClr val="dk1">
                    <a:lumMod val="75000"/>
                    <a:lumOff val="25000"/>
                  </a:schemeClr>
                </a:solidFill>
                <a:latin typeface="宋体" panose="02010600030101010101" pitchFamily="2" charset="-122"/>
                <a:ea typeface="宋体" panose="02010600030101010101" pitchFamily="2" charset="-122"/>
                <a:cs typeface="隶书" panose="02010509060101010101" pitchFamily="49" charset="-122"/>
                <a:sym typeface="+mn-ea"/>
              </a:rPr>
              <a:t>//</a:t>
            </a:r>
            <a:r>
              <a:rPr lang="zh-CN" altLang="en-US" sz="4000" dirty="0">
                <a:solidFill>
                  <a:schemeClr val="dk1">
                    <a:lumMod val="75000"/>
                    <a:lumOff val="25000"/>
                  </a:schemeClr>
                </a:solidFill>
                <a:latin typeface="宋体" panose="02010600030101010101" pitchFamily="2" charset="-122"/>
                <a:ea typeface="宋体" panose="02010600030101010101" pitchFamily="2" charset="-122"/>
                <a:cs typeface="隶书" panose="02010509060101010101" pitchFamily="49" charset="-122"/>
                <a:sym typeface="+mn-ea"/>
              </a:rPr>
              <a:t>输出</a:t>
            </a:r>
          </a:p>
          <a:p>
            <a:pPr lvl="1" algn="l"/>
            <a:r>
              <a:rPr lang="zh-CN" altLang="en-US" sz="4000" dirty="0">
                <a:solidFill>
                  <a:schemeClr val="dk1">
                    <a:lumMod val="75000"/>
                    <a:lumOff val="25000"/>
                  </a:schemeClr>
                </a:solidFill>
                <a:latin typeface="宋体" panose="02010600030101010101" pitchFamily="2" charset="-122"/>
                <a:ea typeface="宋体" panose="02010600030101010101" pitchFamily="2" charset="-122"/>
                <a:cs typeface="隶书" panose="02010509060101010101" pitchFamily="49" charset="-122"/>
                <a:sym typeface="+mn-ea"/>
              </a:rPr>
              <a:t>     </a:t>
            </a:r>
            <a:r>
              <a:rPr lang="en-US" altLang="zh-CN" sz="4000" dirty="0" err="1">
                <a:solidFill>
                  <a:schemeClr val="dk1">
                    <a:lumMod val="75000"/>
                    <a:lumOff val="25000"/>
                  </a:schemeClr>
                </a:solidFill>
                <a:latin typeface="宋体" panose="02010600030101010101" pitchFamily="2" charset="-122"/>
                <a:ea typeface="宋体" panose="02010600030101010101" pitchFamily="2" charset="-122"/>
                <a:cs typeface="隶书" panose="02010509060101010101" pitchFamily="49" charset="-122"/>
                <a:sym typeface="+mn-ea"/>
              </a:rPr>
              <a:t>inorder</a:t>
            </a:r>
            <a:r>
              <a:rPr lang="en-US" altLang="zh-CN" sz="4000" dirty="0">
                <a:solidFill>
                  <a:schemeClr val="dk1">
                    <a:lumMod val="75000"/>
                    <a:lumOff val="25000"/>
                  </a:schemeClr>
                </a:solidFill>
                <a:latin typeface="宋体" panose="02010600030101010101" pitchFamily="2" charset="-122"/>
                <a:ea typeface="宋体" panose="02010600030101010101" pitchFamily="2" charset="-122"/>
                <a:cs typeface="隶书" panose="02010509060101010101" pitchFamily="49" charset="-122"/>
                <a:sym typeface="+mn-ea"/>
              </a:rPr>
              <a:t> (root -&gt; </a:t>
            </a:r>
            <a:r>
              <a:rPr lang="en-US" altLang="zh-CN" sz="4000" dirty="0" err="1">
                <a:solidFill>
                  <a:schemeClr val="dk1">
                    <a:lumMod val="75000"/>
                    <a:lumOff val="25000"/>
                  </a:schemeClr>
                </a:solidFill>
                <a:latin typeface="宋体" panose="02010600030101010101" pitchFamily="2" charset="-122"/>
                <a:ea typeface="宋体" panose="02010600030101010101" pitchFamily="2" charset="-122"/>
                <a:cs typeface="隶书" panose="02010509060101010101" pitchFamily="49" charset="-122"/>
                <a:sym typeface="+mn-ea"/>
              </a:rPr>
              <a:t>rson</a:t>
            </a:r>
            <a:r>
              <a:rPr lang="en-US" altLang="zh-CN" sz="4000" dirty="0">
                <a:solidFill>
                  <a:schemeClr val="dk1">
                    <a:lumMod val="75000"/>
                    <a:lumOff val="25000"/>
                  </a:schemeClr>
                </a:solidFill>
                <a:latin typeface="宋体" panose="02010600030101010101" pitchFamily="2" charset="-122"/>
                <a:ea typeface="宋体" panose="02010600030101010101" pitchFamily="2" charset="-122"/>
                <a:cs typeface="隶书" panose="02010509060101010101" pitchFamily="49" charset="-122"/>
                <a:sym typeface="+mn-ea"/>
              </a:rPr>
              <a:t>);    </a:t>
            </a:r>
            <a:r>
              <a:rPr lang="en-US" altLang="zh-CN" sz="4000" dirty="0" smtClean="0">
                <a:solidFill>
                  <a:schemeClr val="dk1">
                    <a:lumMod val="75000"/>
                    <a:lumOff val="25000"/>
                  </a:schemeClr>
                </a:solidFill>
                <a:latin typeface="宋体" panose="02010600030101010101" pitchFamily="2" charset="-122"/>
                <a:ea typeface="宋体" panose="02010600030101010101" pitchFamily="2" charset="-122"/>
                <a:cs typeface="隶书" panose="02010509060101010101" pitchFamily="49" charset="-122"/>
                <a:sym typeface="+mn-ea"/>
              </a:rPr>
              <a:t>  </a:t>
            </a:r>
            <a:r>
              <a:rPr lang="en-US" altLang="zh-CN" sz="4000" dirty="0">
                <a:solidFill>
                  <a:schemeClr val="dk1">
                    <a:lumMod val="75000"/>
                    <a:lumOff val="25000"/>
                  </a:schemeClr>
                </a:solidFill>
                <a:latin typeface="宋体" panose="02010600030101010101" pitchFamily="2" charset="-122"/>
                <a:ea typeface="宋体" panose="02010600030101010101" pitchFamily="2" charset="-122"/>
                <a:cs typeface="隶书" panose="02010509060101010101" pitchFamily="49" charset="-122"/>
                <a:sym typeface="+mn-ea"/>
              </a:rPr>
              <a:t>//</a:t>
            </a:r>
            <a:r>
              <a:rPr lang="zh-CN" altLang="en-US" sz="4000" dirty="0">
                <a:solidFill>
                  <a:schemeClr val="dk1">
                    <a:lumMod val="75000"/>
                    <a:lumOff val="25000"/>
                  </a:schemeClr>
                </a:solidFill>
                <a:latin typeface="宋体" panose="02010600030101010101" pitchFamily="2" charset="-122"/>
                <a:ea typeface="宋体" panose="02010600030101010101" pitchFamily="2" charset="-122"/>
                <a:cs typeface="隶书" panose="02010509060101010101" pitchFamily="49" charset="-122"/>
                <a:sym typeface="+mn-ea"/>
              </a:rPr>
              <a:t>递归右子树</a:t>
            </a:r>
          </a:p>
          <a:p>
            <a:pPr lvl="1" algn="l"/>
            <a:r>
              <a:rPr lang="en-US" altLang="zh-CN" sz="4000" dirty="0">
                <a:solidFill>
                  <a:schemeClr val="dk1">
                    <a:lumMod val="75000"/>
                    <a:lumOff val="25000"/>
                  </a:schemeClr>
                </a:solidFill>
                <a:latin typeface="宋体" panose="02010600030101010101" pitchFamily="2" charset="-122"/>
                <a:ea typeface="宋体" panose="02010600030101010101" pitchFamily="2" charset="-122"/>
                <a:cs typeface="隶书" panose="02010509060101010101" pitchFamily="49" charset="-122"/>
                <a:sym typeface="+mn-ea"/>
              </a:rPr>
              <a:t>}</a:t>
            </a:r>
          </a:p>
        </p:txBody>
      </p:sp>
    </p:spTree>
    <p:custDataLst>
      <p:tags r:id="rId2"/>
    </p:custDataLst>
    <p:extLst>
      <p:ext uri="{BB962C8B-B14F-4D97-AF65-F5344CB8AC3E}">
        <p14:creationId xmlns:p14="http://schemas.microsoft.com/office/powerpoint/2010/main" val="3475595270"/>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矩形 46"/>
          <p:cNvSpPr/>
          <p:nvPr/>
        </p:nvSpPr>
        <p:spPr>
          <a:xfrm>
            <a:off x="11811001" y="-85725"/>
            <a:ext cx="12548870" cy="13866495"/>
          </a:xfrm>
          <a:prstGeom prst="rect">
            <a:avLst/>
          </a:prstGeom>
          <a:solidFill>
            <a:srgbClr val="C2DDFF">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pic>
        <p:nvPicPr>
          <p:cNvPr id="8" name="图像" descr="图像"/>
          <p:cNvPicPr>
            <a:picLocks noChangeAspect="1"/>
          </p:cNvPicPr>
          <p:nvPr/>
        </p:nvPicPr>
        <p:blipFill>
          <a:blip r:embed="rId5"/>
          <a:stretch>
            <a:fillRect/>
          </a:stretch>
        </p:blipFill>
        <p:spPr>
          <a:xfrm>
            <a:off x="20472400" y="448945"/>
            <a:ext cx="3541395" cy="575945"/>
          </a:xfrm>
          <a:prstGeom prst="rect">
            <a:avLst/>
          </a:prstGeom>
        </p:spPr>
      </p:pic>
      <p:grpSp>
        <p:nvGrpSpPr>
          <p:cNvPr id="7" name="组合 6"/>
          <p:cNvGrpSpPr/>
          <p:nvPr/>
        </p:nvGrpSpPr>
        <p:grpSpPr>
          <a:xfrm>
            <a:off x="0" y="-30480"/>
            <a:ext cx="24384000" cy="2524760"/>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latin typeface="Times New Roman" panose="02020603050405020304" pitchFamily="18" charset="0"/>
                <a:cs typeface="Times New Roman" panose="02020603050405020304" pitchFamily="18" charset="0"/>
              </a:endParaRPr>
            </a:p>
          </p:txBody>
        </p:sp>
        <p:pic>
          <p:nvPicPr>
            <p:cNvPr id="13" name="图像" descr="图像"/>
            <p:cNvPicPr>
              <a:picLocks noChangeAspect="1"/>
            </p:cNvPicPr>
            <p:nvPr/>
          </p:nvPicPr>
          <p:blipFill>
            <a:blip r:embed="rId5"/>
            <a:stretch>
              <a:fillRect/>
            </a:stretch>
          </p:blipFill>
          <p:spPr>
            <a:xfrm>
              <a:off x="32440" y="907"/>
              <a:ext cx="5577" cy="907"/>
            </a:xfrm>
            <a:prstGeom prst="rect">
              <a:avLst/>
            </a:prstGeom>
          </p:spPr>
        </p:pic>
        <p:sp>
          <p:nvSpPr>
            <p:cNvPr id="14" name="文本框 13"/>
            <p:cNvSpPr txBox="1"/>
            <p:nvPr/>
          </p:nvSpPr>
          <p:spPr>
            <a:xfrm>
              <a:off x="1027" y="1215"/>
              <a:ext cx="13506" cy="1501"/>
            </a:xfrm>
            <a:prstGeom prst="rect">
              <a:avLst/>
            </a:prstGeom>
            <a:noFill/>
          </p:spPr>
          <p:txBody>
            <a:bodyPr wrap="square">
              <a:spAutoFit/>
            </a:bodyPr>
            <a:lstStyle/>
            <a:p>
              <a:pPr algn="l"/>
              <a:r>
                <a:rPr lang="zh-CN" sz="5600" b="1" spc="600" dirty="0">
                  <a:solidFill>
                    <a:schemeClr val="bg1"/>
                  </a:solidFill>
                  <a:latin typeface="Times New Roman" panose="02020603050405020304" pitchFamily="18" charset="0"/>
                  <a:ea typeface="思源宋体 CN Heavy" panose="02020900000000000000" charset="-122"/>
                  <a:cs typeface="Times New Roman" panose="02020603050405020304" pitchFamily="18" charset="0"/>
                </a:rPr>
                <a:t>中（根）序遍历的特点</a:t>
              </a:r>
            </a:p>
          </p:txBody>
        </p:sp>
      </p:grpSp>
      <p:graphicFrame>
        <p:nvGraphicFramePr>
          <p:cNvPr id="17" name="对象 5"/>
          <p:cNvGraphicFramePr>
            <a:graphicFrameLocks noChangeAspect="1"/>
          </p:cNvGraphicFramePr>
          <p:nvPr>
            <p:extLst/>
          </p:nvPr>
        </p:nvGraphicFramePr>
        <p:xfrm>
          <a:off x="927735" y="3496945"/>
          <a:ext cx="10657205" cy="7184390"/>
        </p:xfrm>
        <a:graphic>
          <a:graphicData uri="http://schemas.openxmlformats.org/presentationml/2006/ole">
            <mc:AlternateContent xmlns:mc="http://schemas.openxmlformats.org/markup-compatibility/2006">
              <mc:Choice xmlns:v="urn:schemas-microsoft-com:vml" Requires="v">
                <p:oleObj spid="_x0000_s3114" r:id="rId6" imgW="2461260" imgH="1663700" progId="Visio.Drawing.11">
                  <p:embed/>
                </p:oleObj>
              </mc:Choice>
              <mc:Fallback>
                <p:oleObj r:id="rId6" imgW="2461260" imgH="1663700" progId="Visio.Drawing.11">
                  <p:embed/>
                  <p:pic>
                    <p:nvPicPr>
                      <p:cNvPr id="17" name="对象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27735" y="3496945"/>
                        <a:ext cx="10657205" cy="7184390"/>
                      </a:xfrm>
                      <a:prstGeom prst="rect">
                        <a:avLst/>
                      </a:prstGeom>
                      <a:noFill/>
                      <a:ln>
                        <a:noFill/>
                      </a:ln>
                    </p:spPr>
                  </p:pic>
                </p:oleObj>
              </mc:Fallback>
            </mc:AlternateContent>
          </a:graphicData>
        </a:graphic>
      </p:graphicFrame>
      <p:sp>
        <p:nvSpPr>
          <p:cNvPr id="9" name="文本框 8" descr="7b0a202020202262756c6c6574223a20227b5c2263617465676f727949645c223a31303030352c5c2274656d706c61746549645c223a32303233313332387d220a7d0a"/>
          <p:cNvSpPr txBox="1"/>
          <p:nvPr/>
        </p:nvSpPr>
        <p:spPr>
          <a:xfrm>
            <a:off x="12420600" y="3137535"/>
            <a:ext cx="11720195" cy="6370975"/>
          </a:xfrm>
          <a:prstGeom prst="rect">
            <a:avLst/>
          </a:prstGeom>
          <a:noFill/>
        </p:spPr>
        <p:txBody>
          <a:bodyPr wrap="square" rtlCol="0">
            <a:spAutoFit/>
          </a:bodyPr>
          <a:lstStyle/>
          <a:p>
            <a:pPr algn="l">
              <a:lnSpc>
                <a:spcPct val="170000"/>
              </a:lnSpc>
              <a:buBlip>
                <a:blip r:embed="rId8"/>
              </a:buBlip>
            </a:pPr>
            <a:r>
              <a:rPr lang="en-US" altLang="zh-CN" sz="4000" b="1" dirty="0">
                <a:solidFill>
                  <a:srgbClr val="2E7EEE"/>
                </a:solidFill>
                <a:latin typeface="Times New Roman" panose="02020603050405020304" pitchFamily="18" charset="0"/>
                <a:ea typeface="思源宋体 CN" panose="02020400000000000000" charset="-122"/>
                <a:cs typeface="Times New Roman" panose="02020603050405020304" pitchFamily="18" charset="0"/>
              </a:rPr>
              <a:t>ABCDEFGHI</a:t>
            </a:r>
          </a:p>
          <a:p>
            <a:pPr algn="l">
              <a:lnSpc>
                <a:spcPct val="170000"/>
              </a:lnSpc>
              <a:buBlip>
                <a:blip r:embed="rId8"/>
              </a:buBlip>
            </a:pPr>
            <a:r>
              <a:rPr lang="en-US" altLang="zh-CN" sz="4000" b="1" dirty="0">
                <a:solidFill>
                  <a:srgbClr val="000000"/>
                </a:solidFill>
                <a:latin typeface="Times New Roman" panose="02020603050405020304" pitchFamily="18" charset="0"/>
                <a:ea typeface="思源宋体 CN" panose="02020400000000000000" charset="-122"/>
                <a:cs typeface="Times New Roman" panose="02020603050405020304" pitchFamily="18" charset="0"/>
              </a:rPr>
              <a:t>返回的结果：根结点左边的点都在左子树上，右边的都在右子树上。</a:t>
            </a:r>
          </a:p>
          <a:p>
            <a:pPr algn="l">
              <a:lnSpc>
                <a:spcPct val="170000"/>
              </a:lnSpc>
              <a:buBlip>
                <a:blip r:embed="rId8"/>
              </a:buBlip>
            </a:pPr>
            <a:r>
              <a:rPr lang="en-US" altLang="zh-CN" sz="4000" b="1" dirty="0" err="1" smtClean="0">
                <a:solidFill>
                  <a:srgbClr val="000000"/>
                </a:solidFill>
                <a:latin typeface="Times New Roman" panose="02020603050405020304" pitchFamily="18" charset="0"/>
                <a:ea typeface="思源宋体 CN" panose="02020400000000000000" charset="-122"/>
                <a:cs typeface="Times New Roman" panose="02020603050405020304" pitchFamily="18" charset="0"/>
              </a:rPr>
              <a:t>例：</a:t>
            </a:r>
            <a:r>
              <a:rPr lang="en-US" altLang="zh-CN" sz="4000" b="1" dirty="0" err="1">
                <a:solidFill>
                  <a:srgbClr val="000000"/>
                </a:solidFill>
                <a:latin typeface="Times New Roman" panose="02020603050405020304" pitchFamily="18" charset="0"/>
                <a:ea typeface="思源宋体 CN" panose="02020400000000000000" charset="-122"/>
                <a:cs typeface="Times New Roman" panose="02020603050405020304" pitchFamily="18" charset="0"/>
              </a:rPr>
              <a:t>E是根，E左边的“ABCD”在它的左子树上</a:t>
            </a:r>
            <a:r>
              <a:rPr lang="en-US" altLang="zh-CN" sz="4000" b="1" dirty="0">
                <a:solidFill>
                  <a:srgbClr val="000000"/>
                </a:solidFill>
                <a:latin typeface="Times New Roman" panose="02020603050405020304" pitchFamily="18" charset="0"/>
                <a:ea typeface="思源宋体 CN" panose="02020400000000000000" charset="-122"/>
                <a:cs typeface="Times New Roman" panose="02020603050405020304" pitchFamily="18" charset="0"/>
              </a:rPr>
              <a:t>；</a:t>
            </a:r>
          </a:p>
          <a:p>
            <a:pPr algn="l">
              <a:lnSpc>
                <a:spcPct val="170000"/>
              </a:lnSpc>
              <a:buBlip>
                <a:blip r:embed="rId8"/>
              </a:buBlip>
            </a:pPr>
            <a:r>
              <a:rPr lang="en-US" altLang="zh-CN" sz="4000" b="1" dirty="0" smtClean="0">
                <a:solidFill>
                  <a:srgbClr val="000000"/>
                </a:solidFill>
                <a:latin typeface="Times New Roman" panose="02020603050405020304" pitchFamily="18" charset="0"/>
                <a:ea typeface="思源宋体 CN" panose="02020400000000000000" charset="-122"/>
                <a:cs typeface="Times New Roman" panose="02020603050405020304" pitchFamily="18" charset="0"/>
              </a:rPr>
              <a:t>例：</a:t>
            </a:r>
            <a:r>
              <a:rPr lang="en-US" altLang="zh-CN" sz="4000" b="1" dirty="0">
                <a:solidFill>
                  <a:srgbClr val="000000"/>
                </a:solidFill>
                <a:latin typeface="Times New Roman" panose="02020603050405020304" pitchFamily="18" charset="0"/>
                <a:ea typeface="思源宋体 CN" panose="02020400000000000000" charset="-122"/>
                <a:cs typeface="Times New Roman" panose="02020603050405020304" pitchFamily="18" charset="0"/>
              </a:rPr>
              <a:t>在子树“ABCD”</a:t>
            </a:r>
            <a:r>
              <a:rPr lang="en-US" altLang="zh-CN" sz="4000" b="1" dirty="0" err="1">
                <a:solidFill>
                  <a:srgbClr val="000000"/>
                </a:solidFill>
                <a:latin typeface="Times New Roman" panose="02020603050405020304" pitchFamily="18" charset="0"/>
                <a:ea typeface="思源宋体 CN" panose="02020400000000000000" charset="-122"/>
                <a:cs typeface="Times New Roman" panose="02020603050405020304" pitchFamily="18" charset="0"/>
              </a:rPr>
              <a:t>上，B是子树的根</a:t>
            </a:r>
            <a:r>
              <a:rPr lang="en-US" altLang="zh-CN" sz="4000" b="1" dirty="0" smtClean="0">
                <a:solidFill>
                  <a:srgbClr val="000000"/>
                </a:solidFill>
                <a:latin typeface="Times New Roman" panose="02020603050405020304" pitchFamily="18" charset="0"/>
                <a:ea typeface="思源宋体 CN" panose="02020400000000000000" charset="-122"/>
                <a:cs typeface="Times New Roman" panose="02020603050405020304" pitchFamily="18" charset="0"/>
              </a:rPr>
              <a:t>，“</a:t>
            </a:r>
            <a:r>
              <a:rPr lang="en-US" altLang="zh-CN" sz="4000" b="1" dirty="0">
                <a:solidFill>
                  <a:srgbClr val="000000"/>
                </a:solidFill>
                <a:latin typeface="Times New Roman" panose="02020603050405020304" pitchFamily="18" charset="0"/>
                <a:ea typeface="思源宋体 CN" panose="02020400000000000000" charset="-122"/>
                <a:cs typeface="Times New Roman" panose="02020603050405020304" pitchFamily="18" charset="0"/>
              </a:rPr>
              <a:t>A”在它的左子树上，“CD”在它的右子树上。</a:t>
            </a:r>
          </a:p>
        </p:txBody>
      </p:sp>
    </p:spTree>
    <p:custDataLst>
      <p:tags r:id="rId2"/>
    </p:custDataLst>
    <p:extLst>
      <p:ext uri="{BB962C8B-B14F-4D97-AF65-F5344CB8AC3E}">
        <p14:creationId xmlns:p14="http://schemas.microsoft.com/office/powerpoint/2010/main" val="2430011674"/>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矩形 46"/>
          <p:cNvSpPr/>
          <p:nvPr/>
        </p:nvSpPr>
        <p:spPr>
          <a:xfrm>
            <a:off x="12762865" y="-85725"/>
            <a:ext cx="11597005" cy="13866495"/>
          </a:xfrm>
          <a:prstGeom prst="rect">
            <a:avLst/>
          </a:prstGeom>
          <a:solidFill>
            <a:srgbClr val="C2DDFF">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pic>
        <p:nvPicPr>
          <p:cNvPr id="8" name="图像" descr="图像"/>
          <p:cNvPicPr>
            <a:picLocks noChangeAspect="1"/>
          </p:cNvPicPr>
          <p:nvPr/>
        </p:nvPicPr>
        <p:blipFill>
          <a:blip r:embed="rId6"/>
          <a:stretch>
            <a:fillRect/>
          </a:stretch>
        </p:blipFill>
        <p:spPr>
          <a:xfrm>
            <a:off x="20472400" y="448945"/>
            <a:ext cx="3541395" cy="575945"/>
          </a:xfrm>
          <a:prstGeom prst="rect">
            <a:avLst/>
          </a:prstGeom>
        </p:spPr>
      </p:pic>
      <p:grpSp>
        <p:nvGrpSpPr>
          <p:cNvPr id="7" name="组合 6"/>
          <p:cNvGrpSpPr/>
          <p:nvPr/>
        </p:nvGrpSpPr>
        <p:grpSpPr>
          <a:xfrm>
            <a:off x="0" y="-30480"/>
            <a:ext cx="24384000" cy="2524760"/>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latin typeface="Times New Roman" panose="02020603050405020304" pitchFamily="18" charset="0"/>
                <a:cs typeface="Times New Roman" panose="02020603050405020304" pitchFamily="18" charset="0"/>
              </a:endParaRPr>
            </a:p>
          </p:txBody>
        </p:sp>
        <p:pic>
          <p:nvPicPr>
            <p:cNvPr id="13" name="图像" descr="图像"/>
            <p:cNvPicPr>
              <a:picLocks noChangeAspect="1"/>
            </p:cNvPicPr>
            <p:nvPr/>
          </p:nvPicPr>
          <p:blipFill>
            <a:blip r:embed="rId6"/>
            <a:stretch>
              <a:fillRect/>
            </a:stretch>
          </p:blipFill>
          <p:spPr>
            <a:xfrm>
              <a:off x="32440" y="907"/>
              <a:ext cx="5577" cy="907"/>
            </a:xfrm>
            <a:prstGeom prst="rect">
              <a:avLst/>
            </a:prstGeom>
          </p:spPr>
        </p:pic>
        <p:sp>
          <p:nvSpPr>
            <p:cNvPr id="14" name="文本框 13"/>
            <p:cNvSpPr txBox="1"/>
            <p:nvPr/>
          </p:nvSpPr>
          <p:spPr>
            <a:xfrm>
              <a:off x="1027" y="1215"/>
              <a:ext cx="13506" cy="1501"/>
            </a:xfrm>
            <a:prstGeom prst="rect">
              <a:avLst/>
            </a:prstGeom>
            <a:noFill/>
          </p:spPr>
          <p:txBody>
            <a:bodyPr wrap="square">
              <a:spAutoFit/>
            </a:bodyPr>
            <a:lstStyle/>
            <a:p>
              <a:pPr algn="l"/>
              <a:r>
                <a:rPr lang="zh-CN" sz="5600" b="1" spc="600" dirty="0">
                  <a:solidFill>
                    <a:schemeClr val="bg1"/>
                  </a:solidFill>
                  <a:latin typeface="Times New Roman" panose="02020603050405020304" pitchFamily="18" charset="0"/>
                  <a:ea typeface="思源宋体 CN Heavy" panose="02020900000000000000" charset="-122"/>
                  <a:cs typeface="Times New Roman" panose="02020603050405020304" pitchFamily="18" charset="0"/>
                </a:rPr>
                <a:t>后（根）序遍历</a:t>
              </a:r>
            </a:p>
          </p:txBody>
        </p:sp>
      </p:grpSp>
      <p:sp>
        <p:nvSpPr>
          <p:cNvPr id="10" name="文本框 9" descr="7b0a202020202262756c6c6574223a20227b5c2263617465676f727949645c223a31303030352c5c2274656d706c61746549645c223a32303233313332387d220a7d0a"/>
          <p:cNvSpPr txBox="1"/>
          <p:nvPr/>
        </p:nvSpPr>
        <p:spPr>
          <a:xfrm>
            <a:off x="13425805" y="9375140"/>
            <a:ext cx="13168630" cy="3046095"/>
          </a:xfrm>
          <a:prstGeom prst="rect">
            <a:avLst/>
          </a:prstGeom>
          <a:noFill/>
        </p:spPr>
        <p:txBody>
          <a:bodyPr wrap="square" rtlCol="0">
            <a:spAutoFit/>
          </a:bodyPr>
          <a:lstStyle/>
          <a:p>
            <a:pPr algn="l">
              <a:lnSpc>
                <a:spcPct val="160000"/>
              </a:lnSpc>
              <a:buBlip>
                <a:blip r:embed="rId7"/>
              </a:buBlip>
            </a:pPr>
            <a:r>
              <a:rPr sz="4000" b="1" kern="100">
                <a:solidFill>
                  <a:schemeClr val="tx1"/>
                </a:solidFill>
                <a:latin typeface="Times New Roman" panose="02020603050405020304" pitchFamily="18" charset="0"/>
                <a:ea typeface="思源宋体 CN" panose="02020400000000000000" charset="-122"/>
                <a:cs typeface="Times New Roman" panose="02020603050405020304" pitchFamily="18" charset="0"/>
                <a:sym typeface="+mn-ea"/>
              </a:rPr>
              <a:t>按左儿子、右儿子、父的顺序访问：</a:t>
            </a:r>
          </a:p>
          <a:p>
            <a:pPr algn="l">
              <a:lnSpc>
                <a:spcPct val="160000"/>
              </a:lnSpc>
              <a:buBlip>
                <a:blip r:embed="rId7"/>
              </a:buBlip>
            </a:pPr>
            <a:r>
              <a:rPr sz="4000" b="1" kern="100">
                <a:solidFill>
                  <a:srgbClr val="2E7EEE"/>
                </a:solidFill>
                <a:latin typeface="Times New Roman" panose="02020603050405020304" pitchFamily="18" charset="0"/>
                <a:ea typeface="思源宋体 CN" panose="02020400000000000000" charset="-122"/>
                <a:cs typeface="Times New Roman" panose="02020603050405020304" pitchFamily="18" charset="0"/>
                <a:sym typeface="+mn-ea"/>
              </a:rPr>
              <a:t>ACDBFHIGE</a:t>
            </a:r>
          </a:p>
          <a:p>
            <a:pPr algn="l">
              <a:lnSpc>
                <a:spcPct val="160000"/>
              </a:lnSpc>
              <a:buBlip>
                <a:blip r:embed="rId7"/>
              </a:buBlip>
            </a:pPr>
            <a:r>
              <a:rPr sz="4000" b="1" kern="100">
                <a:solidFill>
                  <a:schemeClr val="tx1"/>
                </a:solidFill>
                <a:latin typeface="Times New Roman" panose="02020603050405020304" pitchFamily="18" charset="0"/>
                <a:ea typeface="思源宋体 CN" panose="02020400000000000000" charset="-122"/>
                <a:cs typeface="Times New Roman" panose="02020603050405020304" pitchFamily="18" charset="0"/>
                <a:sym typeface="+mn-ea"/>
              </a:rPr>
              <a:t>后序遍历的最后一个结点是根</a:t>
            </a:r>
          </a:p>
        </p:txBody>
      </p:sp>
      <p:graphicFrame>
        <p:nvGraphicFramePr>
          <p:cNvPr id="5" name="对象 5"/>
          <p:cNvGraphicFramePr>
            <a:graphicFrameLocks noChangeAspect="1"/>
          </p:cNvGraphicFramePr>
          <p:nvPr>
            <p:extLst/>
          </p:nvPr>
        </p:nvGraphicFramePr>
        <p:xfrm>
          <a:off x="13973810" y="3149600"/>
          <a:ext cx="8874125" cy="5982335"/>
        </p:xfrm>
        <a:graphic>
          <a:graphicData uri="http://schemas.openxmlformats.org/presentationml/2006/ole">
            <mc:AlternateContent xmlns:mc="http://schemas.openxmlformats.org/markup-compatibility/2006">
              <mc:Choice xmlns:v="urn:schemas-microsoft-com:vml" Requires="v">
                <p:oleObj spid="_x0000_s4138" r:id="rId8" imgW="2461260" imgH="1663700" progId="Visio.Drawing.11">
                  <p:embed/>
                </p:oleObj>
              </mc:Choice>
              <mc:Fallback>
                <p:oleObj r:id="rId8" imgW="2461260" imgH="1663700" progId="Visio.Drawing.11">
                  <p:embed/>
                  <p:pic>
                    <p:nvPicPr>
                      <p:cNvPr id="5" name="对象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3973810" y="3149600"/>
                        <a:ext cx="8874125" cy="5982335"/>
                      </a:xfrm>
                      <a:prstGeom prst="rect">
                        <a:avLst/>
                      </a:prstGeom>
                      <a:noFill/>
                      <a:ln>
                        <a:noFill/>
                      </a:ln>
                    </p:spPr>
                  </p:pic>
                </p:oleObj>
              </mc:Fallback>
            </mc:AlternateContent>
          </a:graphicData>
        </a:graphic>
      </p:graphicFrame>
      <p:sp>
        <p:nvSpPr>
          <p:cNvPr id="15" name="文本框 14"/>
          <p:cNvSpPr txBox="1"/>
          <p:nvPr>
            <p:custDataLst>
              <p:tags r:id="rId3"/>
            </p:custDataLst>
          </p:nvPr>
        </p:nvSpPr>
        <p:spPr>
          <a:xfrm>
            <a:off x="1681" y="5582979"/>
            <a:ext cx="13424124" cy="3170099"/>
          </a:xfrm>
          <a:prstGeom prst="rect">
            <a:avLst/>
          </a:prstGeom>
          <a:noFill/>
          <a:ln w="12700" cmpd="sng">
            <a:solidFill>
              <a:schemeClr val="dk1"/>
            </a:solidFill>
            <a:prstDash val="solid"/>
          </a:ln>
        </p:spPr>
        <p:txBody>
          <a:bodyPr wrap="square" rtlCol="0">
            <a:spAutoFit/>
          </a:bodyPr>
          <a:lstStyle/>
          <a:p>
            <a:pPr lvl="1" algn="l"/>
            <a:r>
              <a:rPr lang="en-US" altLang="zh-CN" sz="4000" dirty="0">
                <a:solidFill>
                  <a:schemeClr val="dk1">
                    <a:lumMod val="75000"/>
                    <a:lumOff val="25000"/>
                  </a:schemeClr>
                </a:solidFill>
                <a:latin typeface="宋体" panose="02010600030101010101" pitchFamily="2" charset="-122"/>
                <a:ea typeface="宋体" panose="02010600030101010101" pitchFamily="2" charset="-122"/>
                <a:cs typeface="隶书" panose="02010509060101010101" pitchFamily="49" charset="-122"/>
                <a:sym typeface="+mn-ea"/>
              </a:rPr>
              <a:t>void </a:t>
            </a:r>
            <a:r>
              <a:rPr lang="en-US" altLang="zh-CN" sz="4000" dirty="0" err="1">
                <a:solidFill>
                  <a:schemeClr val="dk1">
                    <a:lumMod val="75000"/>
                    <a:lumOff val="25000"/>
                  </a:schemeClr>
                </a:solidFill>
                <a:latin typeface="宋体" panose="02010600030101010101" pitchFamily="2" charset="-122"/>
                <a:ea typeface="宋体" panose="02010600030101010101" pitchFamily="2" charset="-122"/>
                <a:cs typeface="隶书" panose="02010509060101010101" pitchFamily="49" charset="-122"/>
                <a:sym typeface="+mn-ea"/>
              </a:rPr>
              <a:t>postorder</a:t>
            </a:r>
            <a:r>
              <a:rPr lang="en-US" altLang="zh-CN" sz="4000" dirty="0">
                <a:solidFill>
                  <a:schemeClr val="dk1">
                    <a:lumMod val="75000"/>
                    <a:lumOff val="25000"/>
                  </a:schemeClr>
                </a:solidFill>
                <a:latin typeface="宋体" panose="02010600030101010101" pitchFamily="2" charset="-122"/>
                <a:ea typeface="宋体" panose="02010600030101010101" pitchFamily="2" charset="-122"/>
                <a:cs typeface="隶书" panose="02010509060101010101" pitchFamily="49" charset="-122"/>
                <a:sym typeface="+mn-ea"/>
              </a:rPr>
              <a:t> (node *root){  </a:t>
            </a:r>
          </a:p>
          <a:p>
            <a:pPr lvl="1" algn="l"/>
            <a:r>
              <a:rPr lang="en-US" altLang="zh-CN" sz="4000" dirty="0">
                <a:solidFill>
                  <a:schemeClr val="dk1">
                    <a:lumMod val="75000"/>
                    <a:lumOff val="25000"/>
                  </a:schemeClr>
                </a:solidFill>
                <a:latin typeface="宋体" panose="02010600030101010101" pitchFamily="2" charset="-122"/>
                <a:ea typeface="宋体" panose="02010600030101010101" pitchFamily="2" charset="-122"/>
                <a:cs typeface="隶书" panose="02010509060101010101" pitchFamily="49" charset="-122"/>
                <a:sym typeface="+mn-ea"/>
              </a:rPr>
              <a:t>     </a:t>
            </a:r>
            <a:r>
              <a:rPr lang="en-US" altLang="zh-CN" sz="4000" dirty="0" err="1">
                <a:solidFill>
                  <a:schemeClr val="dk1">
                    <a:lumMod val="75000"/>
                    <a:lumOff val="25000"/>
                  </a:schemeClr>
                </a:solidFill>
                <a:latin typeface="宋体" panose="02010600030101010101" pitchFamily="2" charset="-122"/>
                <a:ea typeface="宋体" panose="02010600030101010101" pitchFamily="2" charset="-122"/>
                <a:cs typeface="隶书" panose="02010509060101010101" pitchFamily="49" charset="-122"/>
                <a:sym typeface="+mn-ea"/>
              </a:rPr>
              <a:t>postorder</a:t>
            </a:r>
            <a:r>
              <a:rPr lang="en-US" altLang="zh-CN" sz="4000" dirty="0">
                <a:solidFill>
                  <a:schemeClr val="dk1">
                    <a:lumMod val="75000"/>
                    <a:lumOff val="25000"/>
                  </a:schemeClr>
                </a:solidFill>
                <a:latin typeface="宋体" panose="02010600030101010101" pitchFamily="2" charset="-122"/>
                <a:ea typeface="宋体" panose="02010600030101010101" pitchFamily="2" charset="-122"/>
                <a:cs typeface="隶书" panose="02010509060101010101" pitchFamily="49" charset="-122"/>
                <a:sym typeface="+mn-ea"/>
              </a:rPr>
              <a:t> (root -&gt; </a:t>
            </a:r>
            <a:r>
              <a:rPr lang="en-US" altLang="zh-CN" sz="4000" dirty="0" err="1">
                <a:solidFill>
                  <a:schemeClr val="dk1">
                    <a:lumMod val="75000"/>
                    <a:lumOff val="25000"/>
                  </a:schemeClr>
                </a:solidFill>
                <a:latin typeface="宋体" panose="02010600030101010101" pitchFamily="2" charset="-122"/>
                <a:ea typeface="宋体" panose="02010600030101010101" pitchFamily="2" charset="-122"/>
                <a:cs typeface="隶书" panose="02010509060101010101" pitchFamily="49" charset="-122"/>
                <a:sym typeface="+mn-ea"/>
              </a:rPr>
              <a:t>lson</a:t>
            </a:r>
            <a:r>
              <a:rPr lang="en-US" altLang="zh-CN" sz="4000" dirty="0">
                <a:solidFill>
                  <a:schemeClr val="dk1">
                    <a:lumMod val="75000"/>
                    <a:lumOff val="25000"/>
                  </a:schemeClr>
                </a:solidFill>
                <a:latin typeface="宋体" panose="02010600030101010101" pitchFamily="2" charset="-122"/>
                <a:ea typeface="宋体" panose="02010600030101010101" pitchFamily="2" charset="-122"/>
                <a:cs typeface="隶书" panose="02010509060101010101" pitchFamily="49" charset="-122"/>
                <a:sym typeface="+mn-ea"/>
              </a:rPr>
              <a:t>);    </a:t>
            </a:r>
            <a:r>
              <a:rPr lang="en-US" altLang="zh-CN" sz="4000" dirty="0" smtClean="0">
                <a:solidFill>
                  <a:schemeClr val="dk1">
                    <a:lumMod val="75000"/>
                    <a:lumOff val="25000"/>
                  </a:schemeClr>
                </a:solidFill>
                <a:latin typeface="宋体" panose="02010600030101010101" pitchFamily="2" charset="-122"/>
                <a:ea typeface="宋体" panose="02010600030101010101" pitchFamily="2" charset="-122"/>
                <a:cs typeface="隶书" panose="02010509060101010101" pitchFamily="49" charset="-122"/>
                <a:sym typeface="+mn-ea"/>
              </a:rPr>
              <a:t> </a:t>
            </a:r>
            <a:r>
              <a:rPr lang="en-US" altLang="zh-CN" sz="4000" dirty="0">
                <a:solidFill>
                  <a:schemeClr val="dk1">
                    <a:lumMod val="75000"/>
                    <a:lumOff val="25000"/>
                  </a:schemeClr>
                </a:solidFill>
                <a:latin typeface="宋体" panose="02010600030101010101" pitchFamily="2" charset="-122"/>
                <a:ea typeface="宋体" panose="02010600030101010101" pitchFamily="2" charset="-122"/>
                <a:cs typeface="隶书" panose="02010509060101010101" pitchFamily="49" charset="-122"/>
                <a:sym typeface="+mn-ea"/>
              </a:rPr>
              <a:t>//</a:t>
            </a:r>
            <a:r>
              <a:rPr lang="zh-CN" altLang="en-US" sz="4000" dirty="0">
                <a:solidFill>
                  <a:schemeClr val="dk1">
                    <a:lumMod val="75000"/>
                    <a:lumOff val="25000"/>
                  </a:schemeClr>
                </a:solidFill>
                <a:latin typeface="宋体" panose="02010600030101010101" pitchFamily="2" charset="-122"/>
                <a:ea typeface="宋体" panose="02010600030101010101" pitchFamily="2" charset="-122"/>
                <a:cs typeface="隶书" panose="02010509060101010101" pitchFamily="49" charset="-122"/>
                <a:sym typeface="+mn-ea"/>
              </a:rPr>
              <a:t>递归左子树</a:t>
            </a:r>
          </a:p>
          <a:p>
            <a:pPr lvl="1" algn="l"/>
            <a:r>
              <a:rPr lang="zh-CN" altLang="en-US" sz="4000" dirty="0">
                <a:solidFill>
                  <a:schemeClr val="dk1">
                    <a:lumMod val="75000"/>
                    <a:lumOff val="25000"/>
                  </a:schemeClr>
                </a:solidFill>
                <a:latin typeface="宋体" panose="02010600030101010101" pitchFamily="2" charset="-122"/>
                <a:ea typeface="宋体" panose="02010600030101010101" pitchFamily="2" charset="-122"/>
                <a:cs typeface="隶书" panose="02010509060101010101" pitchFamily="49" charset="-122"/>
                <a:sym typeface="+mn-ea"/>
              </a:rPr>
              <a:t>     </a:t>
            </a:r>
            <a:r>
              <a:rPr lang="en-US" altLang="zh-CN" sz="4000" dirty="0" err="1">
                <a:solidFill>
                  <a:schemeClr val="dk1">
                    <a:lumMod val="75000"/>
                    <a:lumOff val="25000"/>
                  </a:schemeClr>
                </a:solidFill>
                <a:latin typeface="宋体" panose="02010600030101010101" pitchFamily="2" charset="-122"/>
                <a:ea typeface="宋体" panose="02010600030101010101" pitchFamily="2" charset="-122"/>
                <a:cs typeface="隶书" panose="02010509060101010101" pitchFamily="49" charset="-122"/>
                <a:sym typeface="+mn-ea"/>
              </a:rPr>
              <a:t>postorder</a:t>
            </a:r>
            <a:r>
              <a:rPr lang="en-US" altLang="zh-CN" sz="4000" dirty="0">
                <a:solidFill>
                  <a:schemeClr val="dk1">
                    <a:lumMod val="75000"/>
                    <a:lumOff val="25000"/>
                  </a:schemeClr>
                </a:solidFill>
                <a:latin typeface="宋体" panose="02010600030101010101" pitchFamily="2" charset="-122"/>
                <a:ea typeface="宋体" panose="02010600030101010101" pitchFamily="2" charset="-122"/>
                <a:cs typeface="隶书" panose="02010509060101010101" pitchFamily="49" charset="-122"/>
                <a:sym typeface="+mn-ea"/>
              </a:rPr>
              <a:t> (root -&gt; </a:t>
            </a:r>
            <a:r>
              <a:rPr lang="en-US" altLang="zh-CN" sz="4000" dirty="0" err="1">
                <a:solidFill>
                  <a:schemeClr val="dk1">
                    <a:lumMod val="75000"/>
                    <a:lumOff val="25000"/>
                  </a:schemeClr>
                </a:solidFill>
                <a:latin typeface="宋体" panose="02010600030101010101" pitchFamily="2" charset="-122"/>
                <a:ea typeface="宋体" panose="02010600030101010101" pitchFamily="2" charset="-122"/>
                <a:cs typeface="隶书" panose="02010509060101010101" pitchFamily="49" charset="-122"/>
                <a:sym typeface="+mn-ea"/>
              </a:rPr>
              <a:t>rson</a:t>
            </a:r>
            <a:r>
              <a:rPr lang="en-US" altLang="zh-CN" sz="4000" dirty="0">
                <a:solidFill>
                  <a:schemeClr val="dk1">
                    <a:lumMod val="75000"/>
                    <a:lumOff val="25000"/>
                  </a:schemeClr>
                </a:solidFill>
                <a:latin typeface="宋体" panose="02010600030101010101" pitchFamily="2" charset="-122"/>
                <a:ea typeface="宋体" panose="02010600030101010101" pitchFamily="2" charset="-122"/>
                <a:cs typeface="隶书" panose="02010509060101010101" pitchFamily="49" charset="-122"/>
                <a:sym typeface="+mn-ea"/>
              </a:rPr>
              <a:t>);   </a:t>
            </a:r>
            <a:r>
              <a:rPr lang="en-US" altLang="zh-CN" sz="4000" dirty="0" smtClean="0">
                <a:solidFill>
                  <a:schemeClr val="dk1">
                    <a:lumMod val="75000"/>
                    <a:lumOff val="25000"/>
                  </a:schemeClr>
                </a:solidFill>
                <a:latin typeface="宋体" panose="02010600030101010101" pitchFamily="2" charset="-122"/>
                <a:ea typeface="宋体" panose="02010600030101010101" pitchFamily="2" charset="-122"/>
                <a:cs typeface="隶书" panose="02010509060101010101" pitchFamily="49" charset="-122"/>
                <a:sym typeface="+mn-ea"/>
              </a:rPr>
              <a:t>  </a:t>
            </a:r>
            <a:r>
              <a:rPr lang="en-US" altLang="zh-CN" sz="4000" dirty="0">
                <a:solidFill>
                  <a:schemeClr val="dk1">
                    <a:lumMod val="75000"/>
                    <a:lumOff val="25000"/>
                  </a:schemeClr>
                </a:solidFill>
                <a:latin typeface="宋体" panose="02010600030101010101" pitchFamily="2" charset="-122"/>
                <a:ea typeface="宋体" panose="02010600030101010101" pitchFamily="2" charset="-122"/>
                <a:cs typeface="隶书" panose="02010509060101010101" pitchFamily="49" charset="-122"/>
                <a:sym typeface="+mn-ea"/>
              </a:rPr>
              <a:t>//</a:t>
            </a:r>
            <a:r>
              <a:rPr lang="zh-CN" altLang="en-US" sz="4000" dirty="0">
                <a:solidFill>
                  <a:schemeClr val="dk1">
                    <a:lumMod val="75000"/>
                    <a:lumOff val="25000"/>
                  </a:schemeClr>
                </a:solidFill>
                <a:latin typeface="宋体" panose="02010600030101010101" pitchFamily="2" charset="-122"/>
                <a:ea typeface="宋体" panose="02010600030101010101" pitchFamily="2" charset="-122"/>
                <a:cs typeface="隶书" panose="02010509060101010101" pitchFamily="49" charset="-122"/>
                <a:sym typeface="+mn-ea"/>
              </a:rPr>
              <a:t>递归右子树</a:t>
            </a:r>
          </a:p>
          <a:p>
            <a:pPr lvl="1" algn="l"/>
            <a:r>
              <a:rPr lang="zh-CN" altLang="en-US" sz="4000" dirty="0">
                <a:solidFill>
                  <a:schemeClr val="dk1">
                    <a:lumMod val="75000"/>
                    <a:lumOff val="25000"/>
                  </a:schemeClr>
                </a:solidFill>
                <a:latin typeface="宋体" panose="02010600030101010101" pitchFamily="2" charset="-122"/>
                <a:ea typeface="宋体" panose="02010600030101010101" pitchFamily="2" charset="-122"/>
                <a:cs typeface="隶书" panose="02010509060101010101" pitchFamily="49" charset="-122"/>
                <a:sym typeface="+mn-ea"/>
              </a:rPr>
              <a:t>     </a:t>
            </a:r>
            <a:r>
              <a:rPr lang="en-US" altLang="zh-CN" sz="4000" dirty="0" err="1">
                <a:solidFill>
                  <a:schemeClr val="dk1">
                    <a:lumMod val="75000"/>
                    <a:lumOff val="25000"/>
                  </a:schemeClr>
                </a:solidFill>
                <a:latin typeface="宋体" panose="02010600030101010101" pitchFamily="2" charset="-122"/>
                <a:ea typeface="宋体" panose="02010600030101010101" pitchFamily="2" charset="-122"/>
                <a:cs typeface="隶书" panose="02010509060101010101" pitchFamily="49" charset="-122"/>
                <a:sym typeface="+mn-ea"/>
              </a:rPr>
              <a:t>cout</a:t>
            </a:r>
            <a:r>
              <a:rPr lang="en-US" altLang="zh-CN" sz="4000" dirty="0">
                <a:solidFill>
                  <a:schemeClr val="dk1">
                    <a:lumMod val="75000"/>
                    <a:lumOff val="25000"/>
                  </a:schemeClr>
                </a:solidFill>
                <a:latin typeface="宋体" panose="02010600030101010101" pitchFamily="2" charset="-122"/>
                <a:ea typeface="宋体" panose="02010600030101010101" pitchFamily="2" charset="-122"/>
                <a:cs typeface="隶书" panose="02010509060101010101" pitchFamily="49" charset="-122"/>
                <a:sym typeface="+mn-ea"/>
              </a:rPr>
              <a:t> &lt;&lt; root -&gt;value;         //</a:t>
            </a:r>
            <a:r>
              <a:rPr lang="zh-CN" altLang="en-US" sz="4000" dirty="0">
                <a:solidFill>
                  <a:schemeClr val="dk1">
                    <a:lumMod val="75000"/>
                    <a:lumOff val="25000"/>
                  </a:schemeClr>
                </a:solidFill>
                <a:latin typeface="宋体" panose="02010600030101010101" pitchFamily="2" charset="-122"/>
                <a:ea typeface="宋体" panose="02010600030101010101" pitchFamily="2" charset="-122"/>
                <a:cs typeface="隶书" panose="02010509060101010101" pitchFamily="49" charset="-122"/>
                <a:sym typeface="+mn-ea"/>
              </a:rPr>
              <a:t>输出</a:t>
            </a:r>
          </a:p>
          <a:p>
            <a:pPr lvl="1" algn="l"/>
            <a:r>
              <a:rPr lang="en-US" altLang="zh-CN" sz="4000" dirty="0">
                <a:solidFill>
                  <a:schemeClr val="dk1">
                    <a:lumMod val="75000"/>
                    <a:lumOff val="25000"/>
                  </a:schemeClr>
                </a:solidFill>
                <a:latin typeface="宋体" panose="02010600030101010101" pitchFamily="2" charset="-122"/>
                <a:ea typeface="宋体" panose="02010600030101010101" pitchFamily="2" charset="-122"/>
                <a:cs typeface="隶书" panose="02010509060101010101" pitchFamily="49" charset="-122"/>
                <a:sym typeface="+mn-ea"/>
              </a:rPr>
              <a:t>}</a:t>
            </a:r>
          </a:p>
        </p:txBody>
      </p:sp>
    </p:spTree>
    <p:custDataLst>
      <p:tags r:id="rId2"/>
    </p:custDataLst>
    <p:extLst>
      <p:ext uri="{BB962C8B-B14F-4D97-AF65-F5344CB8AC3E}">
        <p14:creationId xmlns:p14="http://schemas.microsoft.com/office/powerpoint/2010/main" val="1395514845"/>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 name="文本框 203">
            <a:extLst>
              <a:ext uri="{FF2B5EF4-FFF2-40B4-BE49-F238E27FC236}">
                <a16:creationId xmlns:a16="http://schemas.microsoft.com/office/drawing/2014/main" id="{03E17B78-13F7-0197-5972-142FA9AF3B62}"/>
              </a:ext>
            </a:extLst>
          </p:cNvPr>
          <p:cNvSpPr txBox="1"/>
          <p:nvPr/>
        </p:nvSpPr>
        <p:spPr>
          <a:xfrm>
            <a:off x="1614113" y="799087"/>
            <a:ext cx="17660858" cy="1015663"/>
          </a:xfrm>
          <a:prstGeom prst="rect">
            <a:avLst/>
          </a:prstGeom>
          <a:noFill/>
        </p:spPr>
        <p:txBody>
          <a:bodyPr wrap="square" anchor="ctr">
            <a:spAutoFit/>
          </a:bodyPr>
          <a:lstStyle/>
          <a:p>
            <a:pPr algn="l"/>
            <a:r>
              <a:rPr lang="zh-CN" altLang="en-US" sz="6000" b="1" spc="600" dirty="0" smtClean="0">
                <a:solidFill>
                  <a:schemeClr val="bg1"/>
                </a:solidFill>
                <a:latin typeface="宋体" panose="02010600030101010101" pitchFamily="2" charset="-122"/>
                <a:ea typeface="宋体" panose="02010600030101010101" pitchFamily="2" charset="-122"/>
                <a:cs typeface="+mn-ea"/>
                <a:sym typeface="+mn-lt"/>
              </a:rPr>
              <a:t>例题：高精度加法</a:t>
            </a:r>
            <a:r>
              <a:rPr lang="en-US" altLang="zh-CN" sz="6000" b="1" spc="600" dirty="0" err="1">
                <a:solidFill>
                  <a:schemeClr val="bg1"/>
                </a:solidFill>
                <a:latin typeface="宋体" panose="02010600030101010101" pitchFamily="2" charset="-122"/>
                <a:ea typeface="宋体" panose="02010600030101010101" pitchFamily="2" charset="-122"/>
                <a:cs typeface="+mn-ea"/>
                <a:sym typeface="+mn-lt"/>
              </a:rPr>
              <a:t>lanqiaoOJ</a:t>
            </a:r>
            <a:r>
              <a:rPr lang="zh-CN" altLang="en-US" sz="6000" b="1" spc="600" dirty="0">
                <a:solidFill>
                  <a:schemeClr val="bg1"/>
                </a:solidFill>
                <a:latin typeface="宋体" panose="02010600030101010101" pitchFamily="2" charset="-122"/>
                <a:ea typeface="宋体" panose="02010600030101010101" pitchFamily="2" charset="-122"/>
                <a:cs typeface="+mn-ea"/>
                <a:sym typeface="+mn-lt"/>
              </a:rPr>
              <a:t>题号</a:t>
            </a:r>
            <a:r>
              <a:rPr lang="en-US" altLang="zh-CN" sz="6000" b="1" spc="600" dirty="0">
                <a:solidFill>
                  <a:schemeClr val="bg1"/>
                </a:solidFill>
                <a:latin typeface="宋体" panose="02010600030101010101" pitchFamily="2" charset="-122"/>
                <a:ea typeface="宋体" panose="02010600030101010101" pitchFamily="2" charset="-122"/>
                <a:cs typeface="+mn-ea"/>
                <a:sym typeface="+mn-lt"/>
              </a:rPr>
              <a:t>1516</a:t>
            </a:r>
            <a:endParaRPr lang="zh-CN" altLang="en-US" sz="6000" b="1" spc="600" dirty="0">
              <a:solidFill>
                <a:schemeClr val="bg1"/>
              </a:solidFill>
              <a:latin typeface="宋体" panose="02010600030101010101" pitchFamily="2" charset="-122"/>
              <a:ea typeface="宋体" panose="02010600030101010101" pitchFamily="2" charset="-122"/>
              <a:cs typeface="+mn-ea"/>
              <a:sym typeface="+mn-lt"/>
            </a:endParaRPr>
          </a:p>
        </p:txBody>
      </p:sp>
      <p:sp>
        <p:nvSpPr>
          <p:cNvPr id="5" name="文本框 4"/>
          <p:cNvSpPr txBox="1"/>
          <p:nvPr/>
        </p:nvSpPr>
        <p:spPr>
          <a:xfrm>
            <a:off x="1751013" y="3215237"/>
            <a:ext cx="21798780" cy="949299"/>
          </a:xfrm>
          <a:prstGeom prst="rect">
            <a:avLst/>
          </a:prstGeom>
          <a:noFill/>
        </p:spPr>
        <p:txBody>
          <a:bodyPr wrap="square">
            <a:spAutoFit/>
          </a:bodyPr>
          <a:lstStyle/>
          <a:p>
            <a:pPr algn="l">
              <a:lnSpc>
                <a:spcPct val="150000"/>
              </a:lnSpc>
            </a:pPr>
            <a:r>
              <a:rPr lang="en-US" altLang="zh-CN" sz="4400" dirty="0">
                <a:solidFill>
                  <a:srgbClr val="0070C0"/>
                </a:solidFill>
                <a:latin typeface="宋体" panose="02010600030101010101" pitchFamily="2" charset="-122"/>
                <a:ea typeface="宋体" panose="02010600030101010101" pitchFamily="2" charset="-122"/>
                <a:cs typeface="+mn-ea"/>
                <a:sym typeface="+mn-lt"/>
              </a:rPr>
              <a:t>【</a:t>
            </a:r>
            <a:r>
              <a:rPr lang="zh-CN" altLang="en-US" sz="4400" dirty="0">
                <a:solidFill>
                  <a:srgbClr val="0070C0"/>
                </a:solidFill>
                <a:latin typeface="宋体" panose="02010600030101010101" pitchFamily="2" charset="-122"/>
                <a:ea typeface="宋体" panose="02010600030101010101" pitchFamily="2" charset="-122"/>
                <a:cs typeface="+mn-ea"/>
                <a:sym typeface="+mn-lt"/>
              </a:rPr>
              <a:t>问题描述</a:t>
            </a:r>
            <a:r>
              <a:rPr lang="en-US" altLang="zh-CN" sz="4400" dirty="0">
                <a:solidFill>
                  <a:srgbClr val="0070C0"/>
                </a:solidFill>
                <a:latin typeface="宋体" panose="02010600030101010101" pitchFamily="2" charset="-122"/>
                <a:ea typeface="宋体" panose="02010600030101010101" pitchFamily="2" charset="-122"/>
                <a:cs typeface="+mn-ea"/>
                <a:sym typeface="+mn-lt"/>
              </a:rPr>
              <a:t>】</a:t>
            </a:r>
            <a:r>
              <a:rPr lang="zh-CN" altLang="en-US" sz="4400" dirty="0">
                <a:solidFill>
                  <a:schemeClr val="tx1"/>
                </a:solidFill>
                <a:latin typeface="宋体" panose="02010600030101010101" pitchFamily="2" charset="-122"/>
                <a:ea typeface="宋体" panose="02010600030101010101" pitchFamily="2" charset="-122"/>
                <a:cs typeface="+mn-ea"/>
                <a:sym typeface="+mn-lt"/>
              </a:rPr>
              <a:t>输入两个整数</a:t>
            </a:r>
            <a:r>
              <a:rPr lang="en-US" altLang="zh-CN" sz="4400" dirty="0">
                <a:solidFill>
                  <a:schemeClr val="tx1"/>
                </a:solidFill>
                <a:latin typeface="宋体" panose="02010600030101010101" pitchFamily="2" charset="-122"/>
                <a:ea typeface="宋体" panose="02010600030101010101" pitchFamily="2" charset="-122"/>
                <a:cs typeface="+mn-ea"/>
                <a:sym typeface="+mn-lt"/>
              </a:rPr>
              <a:t>a</a:t>
            </a:r>
            <a:r>
              <a:rPr lang="zh-CN" altLang="en-US" sz="4400" dirty="0">
                <a:solidFill>
                  <a:schemeClr val="tx1"/>
                </a:solidFill>
                <a:latin typeface="宋体" panose="02010600030101010101" pitchFamily="2" charset="-122"/>
                <a:ea typeface="宋体" panose="02010600030101010101" pitchFamily="2" charset="-122"/>
                <a:cs typeface="+mn-ea"/>
                <a:sym typeface="+mn-lt"/>
              </a:rPr>
              <a:t>和</a:t>
            </a:r>
            <a:r>
              <a:rPr lang="en-US" altLang="zh-CN" sz="4400" dirty="0">
                <a:solidFill>
                  <a:schemeClr val="tx1"/>
                </a:solidFill>
                <a:latin typeface="宋体" panose="02010600030101010101" pitchFamily="2" charset="-122"/>
                <a:ea typeface="宋体" panose="02010600030101010101" pitchFamily="2" charset="-122"/>
                <a:cs typeface="+mn-ea"/>
                <a:sym typeface="+mn-lt"/>
              </a:rPr>
              <a:t>b</a:t>
            </a:r>
            <a:r>
              <a:rPr lang="zh-CN" altLang="en-US" sz="4400" dirty="0">
                <a:solidFill>
                  <a:schemeClr val="tx1"/>
                </a:solidFill>
                <a:latin typeface="宋体" panose="02010600030101010101" pitchFamily="2" charset="-122"/>
                <a:ea typeface="宋体" panose="02010600030101010101" pitchFamily="2" charset="-122"/>
                <a:cs typeface="+mn-ea"/>
                <a:sym typeface="+mn-lt"/>
              </a:rPr>
              <a:t>，输出这两个整数的和。</a:t>
            </a:r>
            <a:r>
              <a:rPr lang="en-US" altLang="zh-CN" sz="4400" dirty="0">
                <a:solidFill>
                  <a:schemeClr val="tx1"/>
                </a:solidFill>
                <a:latin typeface="宋体" panose="02010600030101010101" pitchFamily="2" charset="-122"/>
                <a:ea typeface="宋体" panose="02010600030101010101" pitchFamily="2" charset="-122"/>
                <a:cs typeface="+mn-ea"/>
                <a:sym typeface="+mn-lt"/>
              </a:rPr>
              <a:t>a</a:t>
            </a:r>
            <a:r>
              <a:rPr lang="zh-CN" altLang="en-US" sz="4400" dirty="0">
                <a:solidFill>
                  <a:schemeClr val="tx1"/>
                </a:solidFill>
                <a:latin typeface="宋体" panose="02010600030101010101" pitchFamily="2" charset="-122"/>
                <a:ea typeface="宋体" panose="02010600030101010101" pitchFamily="2" charset="-122"/>
                <a:cs typeface="+mn-ea"/>
                <a:sym typeface="+mn-lt"/>
              </a:rPr>
              <a:t>和</a:t>
            </a:r>
            <a:r>
              <a:rPr lang="en-US" altLang="zh-CN" sz="4400" dirty="0">
                <a:solidFill>
                  <a:schemeClr val="tx1"/>
                </a:solidFill>
                <a:latin typeface="宋体" panose="02010600030101010101" pitchFamily="2" charset="-122"/>
                <a:ea typeface="宋体" panose="02010600030101010101" pitchFamily="2" charset="-122"/>
                <a:cs typeface="+mn-ea"/>
                <a:sym typeface="+mn-lt"/>
              </a:rPr>
              <a:t>b</a:t>
            </a:r>
            <a:r>
              <a:rPr lang="zh-CN" altLang="en-US" sz="4400" dirty="0">
                <a:solidFill>
                  <a:schemeClr val="tx1"/>
                </a:solidFill>
                <a:latin typeface="宋体" panose="02010600030101010101" pitchFamily="2" charset="-122"/>
                <a:ea typeface="宋体" panose="02010600030101010101" pitchFamily="2" charset="-122"/>
                <a:cs typeface="+mn-ea"/>
                <a:sym typeface="+mn-lt"/>
              </a:rPr>
              <a:t>都不超过</a:t>
            </a:r>
            <a:r>
              <a:rPr lang="en-US" altLang="zh-CN" sz="4400" dirty="0">
                <a:solidFill>
                  <a:schemeClr val="tx1"/>
                </a:solidFill>
                <a:latin typeface="宋体" panose="02010600030101010101" pitchFamily="2" charset="-122"/>
                <a:ea typeface="宋体" panose="02010600030101010101" pitchFamily="2" charset="-122"/>
                <a:cs typeface="+mn-ea"/>
                <a:sym typeface="+mn-lt"/>
              </a:rPr>
              <a:t>100</a:t>
            </a:r>
            <a:r>
              <a:rPr lang="zh-CN" altLang="en-US" sz="4400" dirty="0">
                <a:solidFill>
                  <a:schemeClr val="tx1"/>
                </a:solidFill>
                <a:latin typeface="宋体" panose="02010600030101010101" pitchFamily="2" charset="-122"/>
                <a:ea typeface="宋体" panose="02010600030101010101" pitchFamily="2" charset="-122"/>
                <a:cs typeface="+mn-ea"/>
                <a:sym typeface="+mn-lt"/>
              </a:rPr>
              <a:t>位。</a:t>
            </a:r>
            <a:endParaRPr lang="zh-CN" altLang="en-US" sz="3600" dirty="0">
              <a:solidFill>
                <a:schemeClr val="tx1"/>
              </a:solidFill>
              <a:latin typeface="宋体" panose="02010600030101010101" pitchFamily="2" charset="-122"/>
              <a:ea typeface="宋体" panose="02010600030101010101" pitchFamily="2" charset="-122"/>
              <a:cs typeface="+mn-ea"/>
              <a:sym typeface="+mn-lt"/>
            </a:endParaRPr>
          </a:p>
        </p:txBody>
      </p:sp>
    </p:spTree>
    <p:custDataLst>
      <p:tags r:id="rId1"/>
    </p:custDataLst>
    <p:extLst>
      <p:ext uri="{BB962C8B-B14F-4D97-AF65-F5344CB8AC3E}">
        <p14:creationId xmlns:p14="http://schemas.microsoft.com/office/powerpoint/2010/main" val="303584452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矩形 46"/>
          <p:cNvSpPr/>
          <p:nvPr/>
        </p:nvSpPr>
        <p:spPr>
          <a:xfrm>
            <a:off x="12762865" y="-85725"/>
            <a:ext cx="11597005" cy="13866495"/>
          </a:xfrm>
          <a:prstGeom prst="rect">
            <a:avLst/>
          </a:prstGeom>
          <a:solidFill>
            <a:srgbClr val="C2DDFF">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pic>
        <p:nvPicPr>
          <p:cNvPr id="8" name="图像" descr="图像"/>
          <p:cNvPicPr>
            <a:picLocks noChangeAspect="1"/>
          </p:cNvPicPr>
          <p:nvPr/>
        </p:nvPicPr>
        <p:blipFill>
          <a:blip r:embed="rId5"/>
          <a:stretch>
            <a:fillRect/>
          </a:stretch>
        </p:blipFill>
        <p:spPr>
          <a:xfrm>
            <a:off x="20472400" y="448945"/>
            <a:ext cx="3541395" cy="575945"/>
          </a:xfrm>
          <a:prstGeom prst="rect">
            <a:avLst/>
          </a:prstGeom>
        </p:spPr>
      </p:pic>
      <p:grpSp>
        <p:nvGrpSpPr>
          <p:cNvPr id="7" name="组合 6"/>
          <p:cNvGrpSpPr/>
          <p:nvPr/>
        </p:nvGrpSpPr>
        <p:grpSpPr>
          <a:xfrm>
            <a:off x="0" y="-30480"/>
            <a:ext cx="24384000" cy="2524760"/>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latin typeface="Times New Roman" panose="02020603050405020304" pitchFamily="18" charset="0"/>
                <a:cs typeface="Times New Roman" panose="02020603050405020304" pitchFamily="18" charset="0"/>
              </a:endParaRPr>
            </a:p>
          </p:txBody>
        </p:sp>
        <p:pic>
          <p:nvPicPr>
            <p:cNvPr id="13" name="图像" descr="图像"/>
            <p:cNvPicPr>
              <a:picLocks noChangeAspect="1"/>
            </p:cNvPicPr>
            <p:nvPr/>
          </p:nvPicPr>
          <p:blipFill>
            <a:blip r:embed="rId5"/>
            <a:stretch>
              <a:fillRect/>
            </a:stretch>
          </p:blipFill>
          <p:spPr>
            <a:xfrm>
              <a:off x="32440" y="907"/>
              <a:ext cx="5577" cy="907"/>
            </a:xfrm>
            <a:prstGeom prst="rect">
              <a:avLst/>
            </a:prstGeom>
          </p:spPr>
        </p:pic>
        <p:sp>
          <p:nvSpPr>
            <p:cNvPr id="14" name="文本框 13"/>
            <p:cNvSpPr txBox="1"/>
            <p:nvPr/>
          </p:nvSpPr>
          <p:spPr>
            <a:xfrm>
              <a:off x="1027" y="1215"/>
              <a:ext cx="13506" cy="1501"/>
            </a:xfrm>
            <a:prstGeom prst="rect">
              <a:avLst/>
            </a:prstGeom>
            <a:noFill/>
          </p:spPr>
          <p:txBody>
            <a:bodyPr wrap="square">
              <a:spAutoFit/>
            </a:bodyPr>
            <a:lstStyle/>
            <a:p>
              <a:pPr algn="l"/>
              <a:r>
                <a:rPr lang="zh-CN" sz="5600" b="1" spc="600" dirty="0">
                  <a:solidFill>
                    <a:schemeClr val="bg1"/>
                  </a:solidFill>
                  <a:latin typeface="Times New Roman" panose="02020603050405020304" pitchFamily="18" charset="0"/>
                  <a:ea typeface="思源宋体 CN Heavy" panose="02020900000000000000" charset="-122"/>
                  <a:cs typeface="Times New Roman" panose="02020603050405020304" pitchFamily="18" charset="0"/>
                </a:rPr>
                <a:t>三种遍历的关系</a:t>
              </a:r>
            </a:p>
          </p:txBody>
        </p:sp>
      </p:grpSp>
      <p:sp>
        <p:nvSpPr>
          <p:cNvPr id="9" name="文本框 8" descr="7b0a202020202262756c6c6574223a20227b5c2263617465676f727949645c223a31303030352c5c2274656d706c61746549645c223a32303233313332387d220a7d0a"/>
          <p:cNvSpPr txBox="1"/>
          <p:nvPr/>
        </p:nvSpPr>
        <p:spPr>
          <a:xfrm>
            <a:off x="13237210" y="3137535"/>
            <a:ext cx="10776585" cy="7417415"/>
          </a:xfrm>
          <a:prstGeom prst="rect">
            <a:avLst/>
          </a:prstGeom>
          <a:noFill/>
        </p:spPr>
        <p:txBody>
          <a:bodyPr wrap="square" rtlCol="0">
            <a:spAutoFit/>
          </a:bodyPr>
          <a:lstStyle/>
          <a:p>
            <a:pPr algn="l">
              <a:lnSpc>
                <a:spcPct val="170000"/>
              </a:lnSpc>
              <a:buBlip>
                <a:blip r:embed="rId6"/>
              </a:buBlip>
            </a:pPr>
            <a:r>
              <a:rPr lang="en-US" altLang="zh-CN" sz="4000" b="1" dirty="0" err="1">
                <a:solidFill>
                  <a:schemeClr val="tx1"/>
                </a:solidFill>
                <a:latin typeface="Times New Roman" panose="02020603050405020304" pitchFamily="18" charset="0"/>
                <a:ea typeface="思源宋体 CN" panose="02020400000000000000" charset="-122"/>
                <a:cs typeface="Times New Roman" panose="02020603050405020304" pitchFamily="18" charset="0"/>
              </a:rPr>
              <a:t>已知二叉树的</a:t>
            </a:r>
            <a:r>
              <a:rPr lang="en-US" altLang="zh-CN" sz="4000" b="1"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r>
              <a:rPr lang="en-US" altLang="zh-CN" sz="4000" b="1"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中序遍历+先序遍历”，</a:t>
            </a:r>
            <a:r>
              <a:rPr lang="en-US" altLang="zh-CN" sz="4000" b="1"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或者</a:t>
            </a:r>
            <a:r>
              <a:rPr lang="en-US" altLang="zh-CN" sz="4000" b="1"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“中序遍历+后序遍历”，都能确定一棵树。</a:t>
            </a:r>
          </a:p>
          <a:p>
            <a:pPr algn="l">
              <a:lnSpc>
                <a:spcPct val="170000"/>
              </a:lnSpc>
              <a:buBlip>
                <a:blip r:embed="rId6"/>
              </a:buBlip>
            </a:pPr>
            <a:endParaRPr lang="en-US" altLang="zh-CN" sz="4000" b="1"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algn="l">
              <a:lnSpc>
                <a:spcPct val="170000"/>
              </a:lnSpc>
              <a:buBlip>
                <a:blip r:embed="rId6"/>
              </a:buBlip>
            </a:pPr>
            <a:r>
              <a:rPr lang="en-US" altLang="zh-CN" sz="4000" b="1"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但是只有</a:t>
            </a:r>
            <a:r>
              <a:rPr lang="en-US" altLang="zh-CN" sz="4000" b="1"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“先序遍历+后序遍历”，</a:t>
            </a:r>
            <a:r>
              <a:rPr lang="en-US" altLang="zh-CN" sz="4000" b="1" dirty="0" err="1"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不能确定</a:t>
            </a:r>
            <a:r>
              <a:rPr lang="en-US" altLang="zh-CN" sz="4000" b="1"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   </a:t>
            </a:r>
            <a:r>
              <a:rPr lang="en-US" altLang="zh-CN" sz="4000" b="1" dirty="0" err="1">
                <a:solidFill>
                  <a:schemeClr val="tx1"/>
                </a:solidFill>
                <a:latin typeface="Times New Roman" panose="02020603050405020304" pitchFamily="18" charset="0"/>
                <a:ea typeface="思源宋体 CN" panose="02020400000000000000" charset="-122"/>
                <a:cs typeface="Times New Roman" panose="02020603050405020304" pitchFamily="18" charset="0"/>
              </a:rPr>
              <a:t>一棵树</a:t>
            </a:r>
            <a:r>
              <a:rPr lang="en-US" altLang="zh-CN" sz="4000" b="1"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p>
          <a:p>
            <a:pPr algn="l">
              <a:lnSpc>
                <a:spcPct val="170000"/>
              </a:lnSpc>
            </a:pPr>
            <a:r>
              <a:rPr lang="en-US" altLang="zh-CN" sz="4000" b="1" dirty="0" err="1"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例如</a:t>
            </a:r>
            <a:r>
              <a:rPr lang="zh-CN" altLang="en-US" sz="4000" b="1"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左</a:t>
            </a:r>
            <a:r>
              <a:rPr lang="en-US" altLang="zh-CN" sz="4000" b="1"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图，它们的先序遍历都是"1 2 </a:t>
            </a:r>
            <a:r>
              <a:rPr lang="en-US" altLang="zh-CN" sz="4000" b="1"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  </a:t>
            </a:r>
            <a:r>
              <a:rPr lang="en-US" altLang="zh-CN" sz="4000" b="1"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3"，后序遍历都是"3 2 1"。</a:t>
            </a:r>
          </a:p>
        </p:txBody>
      </p:sp>
      <p:graphicFrame>
        <p:nvGraphicFramePr>
          <p:cNvPr id="17" name="对象 5"/>
          <p:cNvGraphicFramePr>
            <a:graphicFrameLocks noChangeAspect="1"/>
          </p:cNvGraphicFramePr>
          <p:nvPr>
            <p:extLst/>
          </p:nvPr>
        </p:nvGraphicFramePr>
        <p:xfrm>
          <a:off x="2244323" y="4826000"/>
          <a:ext cx="7692792" cy="5203190"/>
        </p:xfrm>
        <a:graphic>
          <a:graphicData uri="http://schemas.openxmlformats.org/presentationml/2006/ole">
            <mc:AlternateContent xmlns:mc="http://schemas.openxmlformats.org/markup-compatibility/2006">
              <mc:Choice xmlns:v="urn:schemas-microsoft-com:vml" Requires="v">
                <p:oleObj spid="_x0000_s5162" r:id="rId7" imgW="1576070" imgH="1069975" progId="Visio.Drawing.11">
                  <p:embed/>
                </p:oleObj>
              </mc:Choice>
              <mc:Fallback>
                <p:oleObj r:id="rId7" imgW="1576070" imgH="1069975" progId="Visio.Drawing.11">
                  <p:embed/>
                  <p:pic>
                    <p:nvPicPr>
                      <p:cNvPr id="17" name="对象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44323" y="4826000"/>
                        <a:ext cx="7692792" cy="5203190"/>
                      </a:xfrm>
                      <a:prstGeom prst="rect">
                        <a:avLst/>
                      </a:prstGeom>
                      <a:noFill/>
                      <a:ln>
                        <a:noFill/>
                      </a:ln>
                    </p:spPr>
                  </p:pic>
                </p:oleObj>
              </mc:Fallback>
            </mc:AlternateContent>
          </a:graphicData>
        </a:graphic>
      </p:graphicFrame>
    </p:spTree>
    <p:custDataLst>
      <p:tags r:id="rId2"/>
    </p:custDataLst>
    <p:extLst>
      <p:ext uri="{BB962C8B-B14F-4D97-AF65-F5344CB8AC3E}">
        <p14:creationId xmlns:p14="http://schemas.microsoft.com/office/powerpoint/2010/main" val="3055909522"/>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2400" y="448945"/>
            <a:ext cx="3541395" cy="575945"/>
          </a:xfrm>
          <a:prstGeom prst="rect">
            <a:avLst/>
          </a:prstGeom>
        </p:spPr>
      </p:pic>
      <p:sp>
        <p:nvSpPr>
          <p:cNvPr id="15" name="文本框 14" descr="7b0a202020202262756c6c6574223a20227b5c2263617465676f727949645c223a31303030352c5c2274656d706c61746549645c223a32303233313332387d220a7d0a"/>
          <p:cNvSpPr txBox="1"/>
          <p:nvPr/>
        </p:nvSpPr>
        <p:spPr>
          <a:xfrm>
            <a:off x="605790" y="2950210"/>
            <a:ext cx="23633430" cy="10433050"/>
          </a:xfrm>
          <a:prstGeom prst="rect">
            <a:avLst/>
          </a:prstGeom>
          <a:noFill/>
        </p:spPr>
        <p:txBody>
          <a:bodyPr wrap="square" rtlCol="0">
            <a:spAutoFit/>
          </a:bodyPr>
          <a:lstStyle/>
          <a:p>
            <a:pPr algn="l">
              <a:lnSpc>
                <a:spcPct val="140000"/>
              </a:lnSpc>
            </a:pPr>
            <a:r>
              <a:rPr lang="zh-CN" altLang="en-US" sz="4000" b="1" dirty="0">
                <a:solidFill>
                  <a:srgbClr val="2E7EF0"/>
                </a:solidFill>
                <a:latin typeface="Times New Roman" panose="02020603050405020304" pitchFamily="18" charset="0"/>
                <a:ea typeface="思源宋体 CN" panose="02020400000000000000" charset="-122"/>
                <a:cs typeface="Times New Roman" panose="02020603050405020304" pitchFamily="18" charset="0"/>
              </a:rPr>
              <a:t>【题目描述】</a:t>
            </a:r>
            <a:r>
              <a:rPr lang="en-US" altLang="zh-CN" sz="4000" b="1" dirty="0">
                <a:solidFill>
                  <a:srgbClr val="2E7EF0"/>
                </a:solidFill>
                <a:latin typeface="Times New Roman" panose="02020603050405020304" pitchFamily="18" charset="0"/>
                <a:ea typeface="思源宋体 CN" panose="02020400000000000000" charset="-122"/>
                <a:cs typeface="Times New Roman" panose="02020603050405020304" pitchFamily="18" charset="0"/>
              </a:rPr>
              <a:t> </a:t>
            </a:r>
            <a:r>
              <a:rPr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我们可以把由“0”和“1”组成的字符串分为三类：全“0”串称为B串，全“1”串称为I串，既含“0”又含“1”的串则称为F串。FBI树是一种二叉树，它的结点类型也包括F结点，B结点和I结点三种。由一个长度为2</a:t>
            </a:r>
            <a:r>
              <a:rPr sz="4000" baseline="30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N</a:t>
            </a:r>
            <a:r>
              <a:rPr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的“01”串S可以构造出一棵FBI树T，递归的构造方法如下：</a:t>
            </a:r>
          </a:p>
          <a:p>
            <a:pPr algn="l">
              <a:lnSpc>
                <a:spcPct val="140000"/>
              </a:lnSpc>
            </a:pPr>
            <a:r>
              <a:rPr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1．T的根结点为R，其类型与串S的类型相同；</a:t>
            </a:r>
          </a:p>
          <a:p>
            <a:pPr algn="l">
              <a:lnSpc>
                <a:spcPct val="140000"/>
              </a:lnSpc>
            </a:pPr>
            <a:r>
              <a:rPr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2．若串S的长度大于1，将串S从中间分开，分为等长的左右子串S1和S2；由左子串S1构造R的左子树T1，由右子串S2构造R的右子树T2。</a:t>
            </a:r>
          </a:p>
          <a:p>
            <a:pPr algn="l">
              <a:lnSpc>
                <a:spcPct val="140000"/>
              </a:lnSpc>
            </a:pPr>
            <a:r>
              <a:rPr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现在给定一个长度为2</a:t>
            </a:r>
            <a:r>
              <a:rPr sz="4000" baseline="30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N</a:t>
            </a:r>
            <a:r>
              <a:rPr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的“01”串，请用上述构造方法构造出一棵FBI树，并输出它的后序遍历序列。</a:t>
            </a:r>
          </a:p>
          <a:p>
            <a:pPr algn="l">
              <a:lnSpc>
                <a:spcPct val="140000"/>
              </a:lnSpc>
            </a:pPr>
            <a:r>
              <a:rPr lang="zh-CN" altLang="en-US" sz="4000" b="1" dirty="0">
                <a:solidFill>
                  <a:srgbClr val="2E7EF0"/>
                </a:solidFill>
                <a:latin typeface="Times New Roman" panose="02020603050405020304" pitchFamily="18" charset="0"/>
                <a:ea typeface="思源宋体 CN" panose="02020400000000000000" charset="-122"/>
                <a:cs typeface="Times New Roman" panose="02020603050405020304" pitchFamily="18" charset="0"/>
              </a:rPr>
              <a:t>【输入描述】</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 </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第一行是一个整数 N （0 ≤ N ≤ 10）。第二行是一个长度为 2</a:t>
            </a:r>
            <a:r>
              <a:rPr lang="zh-CN" altLang="en-US" sz="4000" baseline="30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N</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的 “01” 串。</a:t>
            </a:r>
          </a:p>
          <a:p>
            <a:pPr algn="l">
              <a:lnSpc>
                <a:spcPct val="140000"/>
              </a:lnSpc>
            </a:pPr>
            <a:r>
              <a:rPr lang="zh-CN" altLang="en-US" sz="4000" b="1" dirty="0">
                <a:solidFill>
                  <a:srgbClr val="2E7EF0"/>
                </a:solidFill>
                <a:latin typeface="Times New Roman" panose="02020603050405020304" pitchFamily="18" charset="0"/>
                <a:ea typeface="思源宋体 CN" panose="02020400000000000000" charset="-122"/>
                <a:cs typeface="Times New Roman" panose="02020603050405020304" pitchFamily="18" charset="0"/>
              </a:rPr>
              <a:t>【输出描述】</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输出一个字符串，即 FBI 树的后序遍历序列。</a:t>
            </a:r>
          </a:p>
          <a:p>
            <a:pPr algn="l">
              <a:lnSpc>
                <a:spcPct val="140000"/>
              </a:lnSpc>
            </a:pPr>
            <a:r>
              <a:rPr lang="zh-CN" altLang="en-US" sz="4000" b="1" dirty="0">
                <a:solidFill>
                  <a:srgbClr val="2E7EF0"/>
                </a:solidFill>
                <a:latin typeface="Times New Roman" panose="02020603050405020304" pitchFamily="18" charset="0"/>
                <a:ea typeface="思源宋体 CN" panose="02020400000000000000" charset="-122"/>
                <a:cs typeface="Times New Roman" panose="02020603050405020304" pitchFamily="18" charset="0"/>
              </a:rPr>
              <a:t>【输入样例】</a:t>
            </a:r>
            <a:r>
              <a:rPr lang="en-US" altLang="zh-CN" sz="4000" b="1" dirty="0">
                <a:solidFill>
                  <a:srgbClr val="2E7EF0"/>
                </a:solidFill>
                <a:latin typeface="Times New Roman" panose="02020603050405020304" pitchFamily="18" charset="0"/>
                <a:ea typeface="思源宋体 CN" panose="02020400000000000000" charset="-122"/>
                <a:cs typeface="Times New Roman" panose="02020603050405020304" pitchFamily="18" charset="0"/>
              </a:rPr>
              <a:t>                                                【输出样例】 </a:t>
            </a:r>
            <a:endPar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algn="l">
              <a:lnSpc>
                <a:spcPct val="140000"/>
              </a:lnSpc>
            </a:pP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  3                                                                      IBFBBBFIBFIIIFF</a:t>
            </a:r>
          </a:p>
          <a:p>
            <a:pPr algn="l">
              <a:lnSpc>
                <a:spcPct val="140000"/>
              </a:lnSpc>
            </a:pP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  10001011</a:t>
            </a:r>
          </a:p>
        </p:txBody>
      </p:sp>
      <p:sp>
        <p:nvSpPr>
          <p:cNvPr id="38" name="文本框 37"/>
          <p:cNvSpPr txBox="1"/>
          <p:nvPr/>
        </p:nvSpPr>
        <p:spPr>
          <a:xfrm>
            <a:off x="652145" y="771525"/>
            <a:ext cx="7829550" cy="953135"/>
          </a:xfrm>
          <a:prstGeom prst="rect">
            <a:avLst/>
          </a:prstGeom>
          <a:noFill/>
        </p:spPr>
        <p:txBody>
          <a:bodyPr wrap="square">
            <a:spAutoFit/>
          </a:bodyPr>
          <a:lstStyle/>
          <a:p>
            <a:pPr algn="l"/>
            <a:r>
              <a:rPr lang="en-US" altLang="zh-CN" sz="5600" b="1" spc="600" dirty="0">
                <a:solidFill>
                  <a:schemeClr val="bg1"/>
                </a:solidFill>
                <a:latin typeface="Times New Roman" panose="02020603050405020304" pitchFamily="18" charset="0"/>
                <a:ea typeface="思源宋体 CN Heavy" panose="02020900000000000000" charset="-122"/>
                <a:cs typeface="Times New Roman" panose="02020603050405020304" pitchFamily="18" charset="0"/>
              </a:rPr>
              <a:t>python</a:t>
            </a:r>
            <a:r>
              <a:rPr lang="zh-CN" altLang="en-US" sz="5600" b="1" spc="600" dirty="0">
                <a:solidFill>
                  <a:schemeClr val="bg1"/>
                </a:solidFill>
                <a:latin typeface="Times New Roman" panose="02020603050405020304" pitchFamily="18" charset="0"/>
                <a:ea typeface="思源宋体 CN Heavy" panose="02020900000000000000" charset="-122"/>
                <a:cs typeface="Times New Roman" panose="02020603050405020304" pitchFamily="18" charset="0"/>
              </a:rPr>
              <a:t>版本</a:t>
            </a:r>
          </a:p>
        </p:txBody>
      </p:sp>
      <p:grpSp>
        <p:nvGrpSpPr>
          <p:cNvPr id="7" name="组合 6"/>
          <p:cNvGrpSpPr/>
          <p:nvPr/>
        </p:nvGrpSpPr>
        <p:grpSpPr>
          <a:xfrm>
            <a:off x="0" y="-30480"/>
            <a:ext cx="24384000" cy="2524760"/>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latin typeface="Times New Roman" panose="02020603050405020304" pitchFamily="18" charset="0"/>
                <a:cs typeface="Times New Roman" panose="02020603050405020304" pitchFamily="18" charset="0"/>
              </a:endParaRPr>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571"/>
              <a:ext cx="31001" cy="2974"/>
            </a:xfrm>
            <a:prstGeom prst="rect">
              <a:avLst/>
            </a:prstGeom>
            <a:noFill/>
          </p:spPr>
          <p:txBody>
            <a:bodyPr wrap="square">
              <a:spAutoFit/>
            </a:bodyPr>
            <a:lstStyle/>
            <a:p>
              <a:pPr algn="l"/>
              <a:r>
                <a:rPr lang="zh-CN" altLang="en-US" sz="5600" b="1" spc="600" dirty="0">
                  <a:solidFill>
                    <a:schemeClr val="bg1"/>
                  </a:solidFill>
                  <a:latin typeface="Times New Roman" panose="02020603050405020304" pitchFamily="18" charset="0"/>
                  <a:ea typeface="思源宋体 CN Heavy" panose="02020900000000000000" charset="-122"/>
                  <a:cs typeface="Times New Roman" panose="02020603050405020304" pitchFamily="18" charset="0"/>
                </a:rPr>
                <a:t>例题：FBI树 </a:t>
              </a:r>
            </a:p>
            <a:p>
              <a:pPr algn="l">
                <a:lnSpc>
                  <a:spcPct val="30000"/>
                </a:lnSpc>
              </a:pPr>
              <a:r>
                <a:rPr lang="zh-CN" altLang="en-US" sz="5600" b="1" spc="600" dirty="0">
                  <a:solidFill>
                    <a:schemeClr val="bg1"/>
                  </a:solidFill>
                  <a:latin typeface="Times New Roman" panose="02020603050405020304" pitchFamily="18" charset="0"/>
                  <a:ea typeface="思源宋体 CN Heavy" panose="02020900000000000000" charset="-122"/>
                  <a:cs typeface="Times New Roman" panose="02020603050405020304" pitchFamily="18" charset="0"/>
                </a:rPr>
                <a:t> </a:t>
              </a:r>
            </a:p>
            <a:p>
              <a:pPr algn="l"/>
              <a:r>
                <a:rPr lang="zh-CN" altLang="en-US" sz="4400" b="1" spc="600" dirty="0">
                  <a:solidFill>
                    <a:schemeClr val="bg1"/>
                  </a:solidFill>
                  <a:latin typeface="Times New Roman" panose="02020603050405020304" pitchFamily="18" charset="0"/>
                  <a:ea typeface="思源宋体 CN Heavy" panose="02020900000000000000" charset="-122"/>
                  <a:cs typeface="Times New Roman" panose="02020603050405020304" pitchFamily="18" charset="0"/>
                </a:rPr>
                <a:t>lanqiaoOJ题号571</a:t>
              </a:r>
            </a:p>
          </p:txBody>
        </p:sp>
      </p:grpSp>
    </p:spTree>
    <p:custDataLst>
      <p:tags r:id="rId1"/>
    </p:custDataLst>
    <p:extLst>
      <p:ext uri="{BB962C8B-B14F-4D97-AF65-F5344CB8AC3E}">
        <p14:creationId xmlns:p14="http://schemas.microsoft.com/office/powerpoint/2010/main" val="1673370649"/>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up)">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5" grpId="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2400" y="448945"/>
            <a:ext cx="3541395" cy="575945"/>
          </a:xfrm>
          <a:prstGeom prst="rect">
            <a:avLst/>
          </a:prstGeom>
        </p:spPr>
      </p:pic>
      <p:sp>
        <p:nvSpPr>
          <p:cNvPr id="15" name="文本框 14" descr="7b0a202020202262756c6c6574223a20227b5c2263617465676f727949645c223a31303030352c5c2274656d706c61746549645c223a32303233313332387d220a7d0a"/>
          <p:cNvSpPr txBox="1"/>
          <p:nvPr/>
        </p:nvSpPr>
        <p:spPr>
          <a:xfrm>
            <a:off x="605790" y="2950210"/>
            <a:ext cx="8717114" cy="9571851"/>
          </a:xfrm>
          <a:prstGeom prst="rect">
            <a:avLst/>
          </a:prstGeom>
          <a:noFill/>
        </p:spPr>
        <p:txBody>
          <a:bodyPr wrap="square" rtlCol="0">
            <a:spAutoFit/>
          </a:bodyPr>
          <a:lstStyle/>
          <a:p>
            <a:pPr algn="l">
              <a:lnSpc>
                <a:spcPct val="140000"/>
              </a:lnSpc>
            </a:pPr>
            <a:r>
              <a:rPr lang="zh-CN" altLang="en-US" sz="4000" b="1" dirty="0">
                <a:solidFill>
                  <a:srgbClr val="2E7EF0"/>
                </a:solidFill>
                <a:latin typeface="Times New Roman" panose="02020603050405020304" pitchFamily="18" charset="0"/>
                <a:ea typeface="思源宋体 CN" panose="02020400000000000000" charset="-122"/>
                <a:cs typeface="Times New Roman" panose="02020603050405020304" pitchFamily="18" charset="0"/>
              </a:rPr>
              <a:t>【题目描述】</a:t>
            </a:r>
            <a:r>
              <a:rPr lang="en-US" altLang="zh-CN" sz="4000" b="1" dirty="0">
                <a:solidFill>
                  <a:srgbClr val="2E7EF0"/>
                </a:solidFill>
                <a:latin typeface="Times New Roman" panose="02020603050405020304" pitchFamily="18" charset="0"/>
                <a:ea typeface="思源宋体 CN" panose="02020400000000000000" charset="-122"/>
                <a:cs typeface="Times New Roman" panose="02020603050405020304" pitchFamily="18" charset="0"/>
              </a:rPr>
              <a:t> </a:t>
            </a:r>
            <a:r>
              <a:rPr sz="40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把由</a:t>
            </a:r>
            <a:r>
              <a:rPr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“0”和“1”组成的字符串分为三类：全“0”串称为B串，全“1”串称为I串，既含“0”又含“1”的串则称为F串</a:t>
            </a:r>
            <a:r>
              <a:rPr sz="40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endParaRPr lang="en-US" sz="40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algn="l">
              <a:lnSpc>
                <a:spcPct val="140000"/>
              </a:lnSpc>
            </a:pPr>
            <a:r>
              <a:rPr lang="zh-CN" altLang="en-US" sz="4000" b="1" dirty="0" smtClean="0">
                <a:solidFill>
                  <a:srgbClr val="2E7EF0"/>
                </a:solidFill>
                <a:latin typeface="Times New Roman" panose="02020603050405020304" pitchFamily="18" charset="0"/>
                <a:ea typeface="思源宋体 CN" panose="02020400000000000000" charset="-122"/>
                <a:cs typeface="Times New Roman" panose="02020603050405020304" pitchFamily="18" charset="0"/>
              </a:rPr>
              <a:t>【输入样例】</a:t>
            </a:r>
            <a:endPar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algn="l">
              <a:lnSpc>
                <a:spcPct val="140000"/>
              </a:lnSpc>
            </a:pP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 </a:t>
            </a:r>
            <a:r>
              <a:rPr lang="en-US" altLang="zh-CN" sz="40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3 </a:t>
            </a:r>
          </a:p>
          <a:p>
            <a:pPr algn="l">
              <a:lnSpc>
                <a:spcPct val="140000"/>
              </a:lnSpc>
            </a:pPr>
            <a:r>
              <a:rPr lang="en-US" altLang="zh-CN" sz="40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10001011</a:t>
            </a:r>
          </a:p>
          <a:p>
            <a:pPr algn="l">
              <a:lnSpc>
                <a:spcPct val="140000"/>
              </a:lnSpc>
            </a:pPr>
            <a:r>
              <a:rPr lang="en-US" altLang="zh-CN" sz="4000" b="1" dirty="0">
                <a:solidFill>
                  <a:srgbClr val="2E7EF0"/>
                </a:solidFill>
                <a:latin typeface="Times New Roman" panose="02020603050405020304" pitchFamily="18" charset="0"/>
                <a:ea typeface="思源宋体 CN" panose="02020400000000000000" charset="-122"/>
                <a:cs typeface="Times New Roman" panose="02020603050405020304" pitchFamily="18" charset="0"/>
              </a:rPr>
              <a:t>【</a:t>
            </a:r>
            <a:r>
              <a:rPr lang="en-US" altLang="zh-CN" sz="4000" b="1" dirty="0" err="1">
                <a:solidFill>
                  <a:srgbClr val="2E7EF0"/>
                </a:solidFill>
                <a:latin typeface="Times New Roman" panose="02020603050405020304" pitchFamily="18" charset="0"/>
                <a:ea typeface="思源宋体 CN" panose="02020400000000000000" charset="-122"/>
                <a:cs typeface="Times New Roman" panose="02020603050405020304" pitchFamily="18" charset="0"/>
              </a:rPr>
              <a:t>输出样例</a:t>
            </a:r>
            <a:r>
              <a:rPr lang="en-US" altLang="zh-CN" sz="4000" b="1" dirty="0" smtClean="0">
                <a:solidFill>
                  <a:srgbClr val="2E7EF0"/>
                </a:solidFill>
                <a:latin typeface="Times New Roman" panose="02020603050405020304" pitchFamily="18" charset="0"/>
                <a:ea typeface="思源宋体 CN" panose="02020400000000000000" charset="-122"/>
                <a:cs typeface="Times New Roman" panose="02020603050405020304" pitchFamily="18" charset="0"/>
              </a:rPr>
              <a:t>】</a:t>
            </a:r>
          </a:p>
          <a:p>
            <a:pPr algn="l">
              <a:lnSpc>
                <a:spcPct val="140000"/>
              </a:lnSpc>
            </a:pPr>
            <a:r>
              <a:rPr lang="zh-CN" altLang="en-US" sz="40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输出后序</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遍历序列。</a:t>
            </a:r>
          </a:p>
          <a:p>
            <a:pPr algn="l">
              <a:lnSpc>
                <a:spcPct val="140000"/>
              </a:lnSpc>
            </a:pPr>
            <a:r>
              <a:rPr lang="en-US" altLang="zh-CN" sz="40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IBFBBBFIBFIIIFF</a:t>
            </a:r>
            <a:endPar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algn="l">
              <a:lnSpc>
                <a:spcPct val="140000"/>
              </a:lnSpc>
            </a:pPr>
            <a:endPar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p:txBody>
      </p:sp>
      <p:sp>
        <p:nvSpPr>
          <p:cNvPr id="38" name="文本框 37"/>
          <p:cNvSpPr txBox="1"/>
          <p:nvPr/>
        </p:nvSpPr>
        <p:spPr>
          <a:xfrm>
            <a:off x="652145" y="771525"/>
            <a:ext cx="7829550" cy="953135"/>
          </a:xfrm>
          <a:prstGeom prst="rect">
            <a:avLst/>
          </a:prstGeom>
          <a:noFill/>
        </p:spPr>
        <p:txBody>
          <a:bodyPr wrap="square">
            <a:spAutoFit/>
          </a:bodyPr>
          <a:lstStyle/>
          <a:p>
            <a:pPr algn="l"/>
            <a:r>
              <a:rPr lang="en-US" altLang="zh-CN" sz="5600" b="1" spc="600" dirty="0">
                <a:solidFill>
                  <a:schemeClr val="bg1"/>
                </a:solidFill>
                <a:latin typeface="Times New Roman" panose="02020603050405020304" pitchFamily="18" charset="0"/>
                <a:ea typeface="思源宋体 CN Heavy" panose="02020900000000000000" charset="-122"/>
                <a:cs typeface="Times New Roman" panose="02020603050405020304" pitchFamily="18" charset="0"/>
              </a:rPr>
              <a:t>python</a:t>
            </a:r>
            <a:r>
              <a:rPr lang="zh-CN" altLang="en-US" sz="5600" b="1" spc="600" dirty="0">
                <a:solidFill>
                  <a:schemeClr val="bg1"/>
                </a:solidFill>
                <a:latin typeface="Times New Roman" panose="02020603050405020304" pitchFamily="18" charset="0"/>
                <a:ea typeface="思源宋体 CN Heavy" panose="02020900000000000000" charset="-122"/>
                <a:cs typeface="Times New Roman" panose="02020603050405020304" pitchFamily="18" charset="0"/>
              </a:rPr>
              <a:t>版本</a:t>
            </a:r>
          </a:p>
        </p:txBody>
      </p:sp>
      <p:grpSp>
        <p:nvGrpSpPr>
          <p:cNvPr id="7" name="组合 6"/>
          <p:cNvGrpSpPr/>
          <p:nvPr/>
        </p:nvGrpSpPr>
        <p:grpSpPr>
          <a:xfrm>
            <a:off x="0" y="-30480"/>
            <a:ext cx="24384000" cy="2524760"/>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latin typeface="Times New Roman" panose="02020603050405020304" pitchFamily="18" charset="0"/>
                <a:cs typeface="Times New Roman" panose="02020603050405020304" pitchFamily="18" charset="0"/>
              </a:endParaRPr>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571"/>
              <a:ext cx="31001" cy="2974"/>
            </a:xfrm>
            <a:prstGeom prst="rect">
              <a:avLst/>
            </a:prstGeom>
            <a:noFill/>
          </p:spPr>
          <p:txBody>
            <a:bodyPr wrap="square">
              <a:spAutoFit/>
            </a:bodyPr>
            <a:lstStyle/>
            <a:p>
              <a:pPr algn="l"/>
              <a:r>
                <a:rPr lang="zh-CN" altLang="en-US" sz="5600" b="1" spc="600" dirty="0">
                  <a:solidFill>
                    <a:schemeClr val="bg1"/>
                  </a:solidFill>
                  <a:latin typeface="Times New Roman" panose="02020603050405020304" pitchFamily="18" charset="0"/>
                  <a:ea typeface="思源宋体 CN Heavy" panose="02020900000000000000" charset="-122"/>
                  <a:cs typeface="Times New Roman" panose="02020603050405020304" pitchFamily="18" charset="0"/>
                </a:rPr>
                <a:t>例题：FBI树 </a:t>
              </a:r>
            </a:p>
            <a:p>
              <a:pPr algn="l">
                <a:lnSpc>
                  <a:spcPct val="30000"/>
                </a:lnSpc>
              </a:pPr>
              <a:r>
                <a:rPr lang="zh-CN" altLang="en-US" sz="5600" b="1" spc="600" dirty="0">
                  <a:solidFill>
                    <a:schemeClr val="bg1"/>
                  </a:solidFill>
                  <a:latin typeface="Times New Roman" panose="02020603050405020304" pitchFamily="18" charset="0"/>
                  <a:ea typeface="思源宋体 CN Heavy" panose="02020900000000000000" charset="-122"/>
                  <a:cs typeface="Times New Roman" panose="02020603050405020304" pitchFamily="18" charset="0"/>
                </a:rPr>
                <a:t> </a:t>
              </a:r>
            </a:p>
            <a:p>
              <a:pPr algn="l"/>
              <a:r>
                <a:rPr lang="zh-CN" altLang="en-US" sz="4400" b="1" spc="600" dirty="0">
                  <a:solidFill>
                    <a:schemeClr val="bg1"/>
                  </a:solidFill>
                  <a:latin typeface="Times New Roman" panose="02020603050405020304" pitchFamily="18" charset="0"/>
                  <a:ea typeface="思源宋体 CN Heavy" panose="02020900000000000000" charset="-122"/>
                  <a:cs typeface="Times New Roman" panose="02020603050405020304" pitchFamily="18" charset="0"/>
                </a:rPr>
                <a:t>lanqiaoOJ题号571</a:t>
              </a:r>
            </a:p>
          </p:txBody>
        </p:sp>
      </p:grpSp>
      <p:pic>
        <p:nvPicPr>
          <p:cNvPr id="4" name="图片 3"/>
          <p:cNvPicPr>
            <a:picLocks noChangeAspect="1"/>
          </p:cNvPicPr>
          <p:nvPr/>
        </p:nvPicPr>
        <p:blipFill>
          <a:blip r:embed="rId5"/>
          <a:stretch>
            <a:fillRect/>
          </a:stretch>
        </p:blipFill>
        <p:spPr>
          <a:xfrm>
            <a:off x="12010377" y="4338669"/>
            <a:ext cx="10258060" cy="5918514"/>
          </a:xfrm>
          <a:prstGeom prst="rect">
            <a:avLst/>
          </a:prstGeom>
        </p:spPr>
      </p:pic>
    </p:spTree>
    <p:custDataLst>
      <p:tags r:id="rId1"/>
    </p:custDataLst>
    <p:extLst>
      <p:ext uri="{BB962C8B-B14F-4D97-AF65-F5344CB8AC3E}">
        <p14:creationId xmlns:p14="http://schemas.microsoft.com/office/powerpoint/2010/main" val="884479166"/>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up)">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5" grpId="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2400" y="448945"/>
            <a:ext cx="3541395" cy="575945"/>
          </a:xfrm>
          <a:prstGeom prst="rect">
            <a:avLst/>
          </a:prstGeom>
        </p:spPr>
      </p:pic>
      <p:sp>
        <p:nvSpPr>
          <p:cNvPr id="38" name="文本框 37"/>
          <p:cNvSpPr txBox="1"/>
          <p:nvPr/>
        </p:nvSpPr>
        <p:spPr>
          <a:xfrm>
            <a:off x="652145" y="771525"/>
            <a:ext cx="7829550" cy="953135"/>
          </a:xfrm>
          <a:prstGeom prst="rect">
            <a:avLst/>
          </a:prstGeom>
          <a:noFill/>
        </p:spPr>
        <p:txBody>
          <a:bodyPr wrap="square">
            <a:spAutoFit/>
          </a:bodyPr>
          <a:lstStyle/>
          <a:p>
            <a:pPr algn="l"/>
            <a:r>
              <a:rPr lang="en-US" altLang="zh-CN" sz="5600" b="1" spc="600" dirty="0">
                <a:solidFill>
                  <a:schemeClr val="bg1"/>
                </a:solidFill>
                <a:latin typeface="Times New Roman" panose="02020603050405020304" pitchFamily="18" charset="0"/>
                <a:ea typeface="思源宋体 CN Heavy" panose="02020900000000000000" charset="-122"/>
                <a:cs typeface="Times New Roman" panose="02020603050405020304" pitchFamily="18" charset="0"/>
              </a:rPr>
              <a:t>python</a:t>
            </a:r>
            <a:r>
              <a:rPr lang="zh-CN" altLang="en-US" sz="5600" b="1" spc="600" dirty="0">
                <a:solidFill>
                  <a:schemeClr val="bg1"/>
                </a:solidFill>
                <a:latin typeface="Times New Roman" panose="02020603050405020304" pitchFamily="18" charset="0"/>
                <a:ea typeface="思源宋体 CN Heavy" panose="02020900000000000000" charset="-122"/>
                <a:cs typeface="Times New Roman" panose="02020603050405020304" pitchFamily="18" charset="0"/>
              </a:rPr>
              <a:t>版本</a:t>
            </a:r>
          </a:p>
        </p:txBody>
      </p:sp>
      <p:grpSp>
        <p:nvGrpSpPr>
          <p:cNvPr id="7" name="组合 6"/>
          <p:cNvGrpSpPr/>
          <p:nvPr/>
        </p:nvGrpSpPr>
        <p:grpSpPr>
          <a:xfrm>
            <a:off x="0" y="-30480"/>
            <a:ext cx="24384000" cy="2524760"/>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latin typeface="Times New Roman" panose="02020603050405020304" pitchFamily="18" charset="0"/>
                <a:cs typeface="Times New Roman" panose="02020603050405020304" pitchFamily="18" charset="0"/>
              </a:endParaRPr>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1215"/>
              <a:ext cx="14775" cy="1501"/>
            </a:xfrm>
            <a:prstGeom prst="rect">
              <a:avLst/>
            </a:prstGeom>
            <a:noFill/>
          </p:spPr>
          <p:txBody>
            <a:bodyPr wrap="square">
              <a:spAutoFit/>
            </a:bodyPr>
            <a:lstStyle/>
            <a:p>
              <a:pPr algn="l"/>
              <a:endParaRPr lang="zh-CN" altLang="en-US" sz="5600" b="1" spc="600" dirty="0" smtClean="0">
                <a:solidFill>
                  <a:schemeClr val="bg1"/>
                </a:solidFill>
                <a:latin typeface="Times New Roman" panose="02020603050405020304" pitchFamily="18" charset="0"/>
                <a:ea typeface="思源宋体 CN Heavy" panose="02020900000000000000" charset="-122"/>
                <a:cs typeface="Times New Roman" panose="02020603050405020304" pitchFamily="18" charset="0"/>
              </a:endParaRPr>
            </a:p>
          </p:txBody>
        </p:sp>
      </p:grpSp>
      <p:sp>
        <p:nvSpPr>
          <p:cNvPr id="2" name="文本框 1" descr="7b0a202020202262756c6c6574223a20227b5c2263617465676f727949645c223a31303030352c5c2274656d706c61746549645c223a32303233313332387d220a7d0a"/>
          <p:cNvSpPr txBox="1"/>
          <p:nvPr/>
        </p:nvSpPr>
        <p:spPr>
          <a:xfrm>
            <a:off x="1009650" y="4979670"/>
            <a:ext cx="23374350" cy="5324535"/>
          </a:xfrm>
          <a:prstGeom prst="rect">
            <a:avLst/>
          </a:prstGeom>
          <a:noFill/>
        </p:spPr>
        <p:txBody>
          <a:bodyPr wrap="square" rtlCol="0">
            <a:spAutoFit/>
          </a:bodyPr>
          <a:lstStyle/>
          <a:p>
            <a:pPr algn="l">
              <a:lnSpc>
                <a:spcPct val="170000"/>
              </a:lnSpc>
              <a:buBlip>
                <a:blip r:embed="rId5"/>
              </a:buBlip>
            </a:pPr>
            <a:r>
              <a:rPr lang="en-US" altLang="zh-CN" sz="4000" b="1" dirty="0">
                <a:solidFill>
                  <a:srgbClr val="000000"/>
                </a:solidFill>
                <a:latin typeface="Times New Roman" panose="02020603050405020304" pitchFamily="18" charset="0"/>
                <a:ea typeface="思源宋体 CN" panose="02020400000000000000" charset="-122"/>
                <a:cs typeface="Times New Roman" panose="02020603050405020304" pitchFamily="18" charset="0"/>
              </a:rPr>
              <a:t>用满二叉树来存题目的FBI树，满二叉树用静态数组实现。题目N = 10时，串的长度是2</a:t>
            </a:r>
            <a:r>
              <a:rPr lang="en-US" altLang="zh-CN" sz="4000" b="1" baseline="30000" dirty="0">
                <a:solidFill>
                  <a:srgbClr val="000000"/>
                </a:solidFill>
                <a:latin typeface="Times New Roman" panose="02020603050405020304" pitchFamily="18" charset="0"/>
                <a:ea typeface="思源宋体 CN" panose="02020400000000000000" charset="-122"/>
                <a:cs typeface="Times New Roman" panose="02020603050405020304" pitchFamily="18" charset="0"/>
              </a:rPr>
              <a:t>N</a:t>
            </a:r>
            <a:r>
              <a:rPr lang="en-US" altLang="zh-CN" sz="4000" b="1" dirty="0">
                <a:solidFill>
                  <a:srgbClr val="000000"/>
                </a:solidFill>
                <a:latin typeface="Times New Roman" panose="02020603050405020304" pitchFamily="18" charset="0"/>
                <a:ea typeface="思源宋体 CN" panose="02020400000000000000" charset="-122"/>
                <a:cs typeface="Times New Roman" panose="02020603050405020304" pitchFamily="18" charset="0"/>
              </a:rPr>
              <a:t> = 1024，</a:t>
            </a:r>
          </a:p>
          <a:p>
            <a:pPr algn="l">
              <a:lnSpc>
                <a:spcPct val="170000"/>
              </a:lnSpc>
            </a:pPr>
            <a:r>
              <a:rPr lang="en-US" altLang="zh-CN" sz="4000" b="1" dirty="0">
                <a:solidFill>
                  <a:srgbClr val="000000"/>
                </a:solidFill>
                <a:latin typeface="Times New Roman" panose="02020603050405020304" pitchFamily="18" charset="0"/>
                <a:ea typeface="思源宋体 CN" panose="02020400000000000000" charset="-122"/>
                <a:cs typeface="Times New Roman" panose="02020603050405020304" pitchFamily="18" charset="0"/>
              </a:rPr>
              <a:t>  有1024个元素，需要建一棵大小为4096的二叉树tree[4096]。</a:t>
            </a:r>
          </a:p>
          <a:p>
            <a:pPr algn="l">
              <a:lnSpc>
                <a:spcPct val="170000"/>
              </a:lnSpc>
              <a:buBlip>
                <a:blip r:embed="rId5"/>
              </a:buBlip>
            </a:pPr>
            <a:r>
              <a:rPr lang="en-US" altLang="zh-CN" sz="4000" b="1" dirty="0">
                <a:solidFill>
                  <a:srgbClr val="000000"/>
                </a:solidFill>
                <a:latin typeface="Times New Roman" panose="02020603050405020304" pitchFamily="18" charset="0"/>
                <a:ea typeface="思源宋体 CN" panose="02020400000000000000" charset="-122"/>
                <a:cs typeface="Times New Roman" panose="02020603050405020304" pitchFamily="18" charset="0"/>
              </a:rPr>
              <a:t>题目要求建一棵满二叉树，从左到右的叶子结点就是给定的串S，并且把叶子结点按规则赋值为字</a:t>
            </a:r>
          </a:p>
          <a:p>
            <a:pPr algn="l">
              <a:lnSpc>
                <a:spcPct val="170000"/>
              </a:lnSpc>
            </a:pPr>
            <a:r>
              <a:rPr lang="en-US" altLang="zh-CN" sz="4000" b="1" dirty="0">
                <a:solidFill>
                  <a:srgbClr val="000000"/>
                </a:solidFill>
                <a:latin typeface="Times New Roman" panose="02020603050405020304" pitchFamily="18" charset="0"/>
                <a:ea typeface="思源宋体 CN" panose="02020400000000000000" charset="-122"/>
                <a:cs typeface="Times New Roman" panose="02020603050405020304" pitchFamily="18" charset="0"/>
              </a:rPr>
              <a:t>  符F、B、I，它们上层的父结点上也按规则赋值为字符F、B、I。</a:t>
            </a:r>
          </a:p>
          <a:p>
            <a:pPr algn="l">
              <a:lnSpc>
                <a:spcPct val="170000"/>
              </a:lnSpc>
              <a:buBlip>
                <a:blip r:embed="rId5"/>
              </a:buBlip>
            </a:pPr>
            <a:r>
              <a:rPr lang="en-US" altLang="zh-CN" sz="4000" b="1" dirty="0" err="1">
                <a:solidFill>
                  <a:srgbClr val="000000"/>
                </a:solidFill>
                <a:latin typeface="Times New Roman" panose="02020603050405020304" pitchFamily="18" charset="0"/>
                <a:ea typeface="思源宋体 CN" panose="02020400000000000000" charset="-122"/>
                <a:cs typeface="Times New Roman" panose="02020603050405020304" pitchFamily="18" charset="0"/>
              </a:rPr>
              <a:t>最后用后序遍历打印二叉树</a:t>
            </a:r>
            <a:r>
              <a:rPr lang="en-US" altLang="zh-CN" sz="4000" b="1" dirty="0" smtClean="0">
                <a:solidFill>
                  <a:srgbClr val="000000"/>
                </a:solidFill>
                <a:latin typeface="Times New Roman" panose="02020603050405020304" pitchFamily="18" charset="0"/>
                <a:ea typeface="思源宋体 CN" panose="02020400000000000000" charset="-122"/>
                <a:cs typeface="Times New Roman" panose="02020603050405020304" pitchFamily="18" charset="0"/>
              </a:rPr>
              <a:t>。</a:t>
            </a:r>
            <a:endParaRPr lang="en-US" altLang="zh-CN" sz="4000" b="1" dirty="0">
              <a:solidFill>
                <a:srgbClr val="000000"/>
              </a:solidFill>
              <a:latin typeface="Times New Roman" panose="02020603050405020304" pitchFamily="18" charset="0"/>
              <a:ea typeface="思源宋体 CN" panose="02020400000000000000" charset="-122"/>
              <a:cs typeface="Times New Roman" panose="02020603050405020304" pitchFamily="18" charset="0"/>
            </a:endParaRPr>
          </a:p>
        </p:txBody>
      </p:sp>
      <p:grpSp>
        <p:nvGrpSpPr>
          <p:cNvPr id="14" name="组合 13"/>
          <p:cNvGrpSpPr/>
          <p:nvPr/>
        </p:nvGrpSpPr>
        <p:grpSpPr>
          <a:xfrm>
            <a:off x="451485" y="3429635"/>
            <a:ext cx="23578185" cy="8803640"/>
            <a:chOff x="3409633" y="2228850"/>
            <a:chExt cx="5372731" cy="2400300"/>
          </a:xfrm>
        </p:grpSpPr>
        <p:sp>
          <p:nvSpPr>
            <p:cNvPr id="16" name="任意多边形: 形状 15"/>
            <p:cNvSpPr/>
            <p:nvPr/>
          </p:nvSpPr>
          <p:spPr>
            <a:xfrm rot="10800000">
              <a:off x="4056844" y="2228851"/>
              <a:ext cx="4725520" cy="1845944"/>
            </a:xfrm>
            <a:custGeom>
              <a:avLst/>
              <a:gdLst>
                <a:gd name="connsiteX0" fmla="*/ 0 w 5040351"/>
                <a:gd name="connsiteY0" fmla="*/ 0 h 2174488"/>
                <a:gd name="connsiteX1" fmla="*/ 0 w 5040351"/>
                <a:gd name="connsiteY1" fmla="*/ 2174488 h 2174488"/>
                <a:gd name="connsiteX2" fmla="*/ 5040351 w 5040351"/>
                <a:gd name="connsiteY2" fmla="*/ 2174488 h 2174488"/>
              </a:gdLst>
              <a:ahLst/>
              <a:cxnLst>
                <a:cxn ang="0">
                  <a:pos x="connsiteX0" y="connsiteY0"/>
                </a:cxn>
                <a:cxn ang="0">
                  <a:pos x="connsiteX1" y="connsiteY1"/>
                </a:cxn>
                <a:cxn ang="0">
                  <a:pos x="connsiteX2" y="connsiteY2"/>
                </a:cxn>
              </a:cxnLst>
              <a:rect l="l" t="t" r="r" b="b"/>
              <a:pathLst>
                <a:path w="5040351" h="2174488">
                  <a:moveTo>
                    <a:pt x="0" y="0"/>
                  </a:moveTo>
                  <a:lnTo>
                    <a:pt x="0" y="2174488"/>
                  </a:lnTo>
                  <a:lnTo>
                    <a:pt x="5040351" y="2174488"/>
                  </a:lnTo>
                </a:path>
              </a:pathLst>
            </a:custGeom>
            <a:noFill/>
            <a:ln w="25400">
              <a:solidFill>
                <a:srgbClr val="78B0F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Times New Roman" panose="02020603050405020304" pitchFamily="18" charset="0"/>
                <a:cs typeface="Times New Roman" panose="02020603050405020304" pitchFamily="18" charset="0"/>
              </a:endParaRPr>
            </a:p>
          </p:txBody>
        </p:sp>
        <p:sp>
          <p:nvSpPr>
            <p:cNvPr id="17" name="任意多边形: 形状 16"/>
            <p:cNvSpPr/>
            <p:nvPr/>
          </p:nvSpPr>
          <p:spPr>
            <a:xfrm rot="10800000">
              <a:off x="4051752" y="2306405"/>
              <a:ext cx="4649103" cy="1775562"/>
            </a:xfrm>
            <a:custGeom>
              <a:avLst/>
              <a:gdLst>
                <a:gd name="connsiteX0" fmla="*/ 0 w 5040351"/>
                <a:gd name="connsiteY0" fmla="*/ 0 h 2174488"/>
                <a:gd name="connsiteX1" fmla="*/ 0 w 5040351"/>
                <a:gd name="connsiteY1" fmla="*/ 2174488 h 2174488"/>
                <a:gd name="connsiteX2" fmla="*/ 5040351 w 5040351"/>
                <a:gd name="connsiteY2" fmla="*/ 2174488 h 2174488"/>
              </a:gdLst>
              <a:ahLst/>
              <a:cxnLst>
                <a:cxn ang="0">
                  <a:pos x="connsiteX0" y="connsiteY0"/>
                </a:cxn>
                <a:cxn ang="0">
                  <a:pos x="connsiteX1" y="connsiteY1"/>
                </a:cxn>
                <a:cxn ang="0">
                  <a:pos x="connsiteX2" y="connsiteY2"/>
                </a:cxn>
              </a:cxnLst>
              <a:rect l="l" t="t" r="r" b="b"/>
              <a:pathLst>
                <a:path w="5040351" h="2174488">
                  <a:moveTo>
                    <a:pt x="0" y="0"/>
                  </a:moveTo>
                  <a:lnTo>
                    <a:pt x="0" y="2174488"/>
                  </a:lnTo>
                  <a:lnTo>
                    <a:pt x="5040351" y="2174488"/>
                  </a:lnTo>
                </a:path>
              </a:pathLst>
            </a:custGeom>
            <a:noFill/>
            <a:ln w="12700">
              <a:solidFill>
                <a:srgbClr val="78B0F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Times New Roman" panose="02020603050405020304" pitchFamily="18" charset="0"/>
                <a:cs typeface="Times New Roman" panose="02020603050405020304" pitchFamily="18" charset="0"/>
              </a:endParaRPr>
            </a:p>
          </p:txBody>
        </p:sp>
        <p:sp>
          <p:nvSpPr>
            <p:cNvPr id="18" name="任意多边形: 形状 18"/>
            <p:cNvSpPr/>
            <p:nvPr/>
          </p:nvSpPr>
          <p:spPr>
            <a:xfrm>
              <a:off x="3409634" y="2790661"/>
              <a:ext cx="4725520" cy="1838489"/>
            </a:xfrm>
            <a:custGeom>
              <a:avLst/>
              <a:gdLst>
                <a:gd name="connsiteX0" fmla="*/ 0 w 5040351"/>
                <a:gd name="connsiteY0" fmla="*/ 0 h 2174488"/>
                <a:gd name="connsiteX1" fmla="*/ 0 w 5040351"/>
                <a:gd name="connsiteY1" fmla="*/ 2174488 h 2174488"/>
                <a:gd name="connsiteX2" fmla="*/ 5040351 w 5040351"/>
                <a:gd name="connsiteY2" fmla="*/ 2174488 h 2174488"/>
              </a:gdLst>
              <a:ahLst/>
              <a:cxnLst>
                <a:cxn ang="0">
                  <a:pos x="connsiteX0" y="connsiteY0"/>
                </a:cxn>
                <a:cxn ang="0">
                  <a:pos x="connsiteX1" y="connsiteY1"/>
                </a:cxn>
                <a:cxn ang="0">
                  <a:pos x="connsiteX2" y="connsiteY2"/>
                </a:cxn>
              </a:cxnLst>
              <a:rect l="l" t="t" r="r" b="b"/>
              <a:pathLst>
                <a:path w="5040351" h="2174488">
                  <a:moveTo>
                    <a:pt x="0" y="0"/>
                  </a:moveTo>
                  <a:lnTo>
                    <a:pt x="0" y="2174488"/>
                  </a:lnTo>
                  <a:lnTo>
                    <a:pt x="5040351" y="2174488"/>
                  </a:lnTo>
                </a:path>
              </a:pathLst>
            </a:custGeom>
            <a:noFill/>
            <a:ln w="25400">
              <a:solidFill>
                <a:srgbClr val="78B0F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Times New Roman" panose="02020603050405020304" pitchFamily="18" charset="0"/>
                <a:cs typeface="Times New Roman" panose="02020603050405020304" pitchFamily="18" charset="0"/>
              </a:endParaRPr>
            </a:p>
          </p:txBody>
        </p:sp>
        <p:sp>
          <p:nvSpPr>
            <p:cNvPr id="20" name="任意多边形: 形状 19"/>
            <p:cNvSpPr/>
            <p:nvPr/>
          </p:nvSpPr>
          <p:spPr>
            <a:xfrm>
              <a:off x="3491141" y="2790661"/>
              <a:ext cx="4644013" cy="1760936"/>
            </a:xfrm>
            <a:custGeom>
              <a:avLst/>
              <a:gdLst>
                <a:gd name="connsiteX0" fmla="*/ 0 w 5040351"/>
                <a:gd name="connsiteY0" fmla="*/ 0 h 2174488"/>
                <a:gd name="connsiteX1" fmla="*/ 0 w 5040351"/>
                <a:gd name="connsiteY1" fmla="*/ 2174488 h 2174488"/>
                <a:gd name="connsiteX2" fmla="*/ 5040351 w 5040351"/>
                <a:gd name="connsiteY2" fmla="*/ 2174488 h 2174488"/>
              </a:gdLst>
              <a:ahLst/>
              <a:cxnLst>
                <a:cxn ang="0">
                  <a:pos x="connsiteX0" y="connsiteY0"/>
                </a:cxn>
                <a:cxn ang="0">
                  <a:pos x="connsiteX1" y="connsiteY1"/>
                </a:cxn>
                <a:cxn ang="0">
                  <a:pos x="connsiteX2" y="connsiteY2"/>
                </a:cxn>
              </a:cxnLst>
              <a:rect l="l" t="t" r="r" b="b"/>
              <a:pathLst>
                <a:path w="5040351" h="2174488">
                  <a:moveTo>
                    <a:pt x="0" y="0"/>
                  </a:moveTo>
                  <a:lnTo>
                    <a:pt x="0" y="2174488"/>
                  </a:lnTo>
                  <a:lnTo>
                    <a:pt x="5040351" y="2174488"/>
                  </a:lnTo>
                </a:path>
              </a:pathLst>
            </a:custGeom>
            <a:noFill/>
            <a:ln w="12700">
              <a:solidFill>
                <a:srgbClr val="78B0F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Times New Roman" panose="02020603050405020304" pitchFamily="18" charset="0"/>
                <a:cs typeface="Times New Roman" panose="02020603050405020304" pitchFamily="18" charset="0"/>
              </a:endParaRPr>
            </a:p>
          </p:txBody>
        </p:sp>
        <p:sp>
          <p:nvSpPr>
            <p:cNvPr id="21" name="PA-3ee89bbeadfa4af0abb1890bbf32adbd-0"/>
            <p:cNvSpPr txBox="1"/>
            <p:nvPr/>
          </p:nvSpPr>
          <p:spPr>
            <a:xfrm>
              <a:off x="3409633" y="2228850"/>
              <a:ext cx="483417" cy="369835"/>
            </a:xfrm>
            <a:custGeom>
              <a:avLst/>
              <a:gdLst/>
              <a:ahLst/>
              <a:cxnLst/>
              <a:rect l="l" t="t" r="r" b="b"/>
              <a:pathLst>
                <a:path w="1532788" h="1172509">
                  <a:moveTo>
                    <a:pt x="1532788" y="0"/>
                  </a:moveTo>
                  <a:lnTo>
                    <a:pt x="1532788" y="253916"/>
                  </a:lnTo>
                  <a:cubicBezTo>
                    <a:pt x="1438654" y="289620"/>
                    <a:pt x="1366835" y="338737"/>
                    <a:pt x="1317331" y="401265"/>
                  </a:cubicBezTo>
                  <a:cubicBezTo>
                    <a:pt x="1272245" y="458875"/>
                    <a:pt x="1249702" y="510997"/>
                    <a:pt x="1249702" y="557631"/>
                  </a:cubicBezTo>
                  <a:lnTo>
                    <a:pt x="1524181" y="557631"/>
                  </a:lnTo>
                  <a:lnTo>
                    <a:pt x="1524181" y="1172509"/>
                  </a:lnTo>
                  <a:lnTo>
                    <a:pt x="904931" y="1172509"/>
                  </a:lnTo>
                  <a:lnTo>
                    <a:pt x="904931" y="614125"/>
                  </a:lnTo>
                  <a:cubicBezTo>
                    <a:pt x="907982" y="463793"/>
                    <a:pt x="973471" y="329127"/>
                    <a:pt x="1101397" y="210128"/>
                  </a:cubicBezTo>
                  <a:cubicBezTo>
                    <a:pt x="1198127" y="113125"/>
                    <a:pt x="1341924" y="43082"/>
                    <a:pt x="1532788" y="0"/>
                  </a:cubicBezTo>
                  <a:close/>
                  <a:moveTo>
                    <a:pt x="623554" y="0"/>
                  </a:moveTo>
                  <a:lnTo>
                    <a:pt x="623554" y="253916"/>
                  </a:lnTo>
                  <a:cubicBezTo>
                    <a:pt x="529966" y="289392"/>
                    <a:pt x="460857" y="336869"/>
                    <a:pt x="416226" y="396347"/>
                  </a:cubicBezTo>
                  <a:cubicBezTo>
                    <a:pt x="368590" y="457235"/>
                    <a:pt x="344772" y="510997"/>
                    <a:pt x="344772" y="557631"/>
                  </a:cubicBezTo>
                  <a:lnTo>
                    <a:pt x="614946" y="557631"/>
                  </a:lnTo>
                  <a:lnTo>
                    <a:pt x="614946" y="1172509"/>
                  </a:lnTo>
                  <a:lnTo>
                    <a:pt x="0" y="1172509"/>
                  </a:lnTo>
                  <a:lnTo>
                    <a:pt x="0" y="614125"/>
                  </a:lnTo>
                  <a:cubicBezTo>
                    <a:pt x="3052" y="463793"/>
                    <a:pt x="60275" y="334478"/>
                    <a:pt x="171669" y="226181"/>
                  </a:cubicBezTo>
                  <a:cubicBezTo>
                    <a:pt x="282471" y="118385"/>
                    <a:pt x="433099" y="42991"/>
                    <a:pt x="623554" y="0"/>
                  </a:cubicBezTo>
                  <a:close/>
                </a:path>
              </a:pathLst>
            </a:custGeom>
            <a:solidFill>
              <a:srgbClr val="91BFFA"/>
            </a:solidFill>
            <a:ln>
              <a:solidFill>
                <a:srgbClr val="78B0F7"/>
              </a:solidFill>
            </a:ln>
            <a:effectLst/>
          </p:spPr>
          <p:txBody>
            <a:bodyPr rot="0" spcFirstLastPara="0" vert="horz" wrap="square" lIns="91440" tIns="45720" rIns="91440" bIns="45720" numCol="1" spcCol="0" rtlCol="0" fromWordArt="0" anchor="t"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sz="34400" b="1" dirty="0">
                <a:solidFill>
                  <a:srgbClr val="FF5A33"/>
                </a:solidFill>
                <a:latin typeface="Times New Roman" panose="02020603050405020304" pitchFamily="18" charset="0"/>
                <a:ea typeface="汉仪旗黑Y2-35简" panose="00020600040101010101" charset="-122"/>
                <a:cs typeface="Times New Roman" panose="02020603050405020304" pitchFamily="18" charset="0"/>
              </a:endParaRPr>
            </a:p>
          </p:txBody>
        </p:sp>
        <p:sp>
          <p:nvSpPr>
            <p:cNvPr id="22" name="PA-3ee89bbeadfa4af0abb1890bbf32adbd-0"/>
            <p:cNvSpPr txBox="1"/>
            <p:nvPr/>
          </p:nvSpPr>
          <p:spPr>
            <a:xfrm rot="10800000">
              <a:off x="8298947" y="4259314"/>
              <a:ext cx="483417" cy="369835"/>
            </a:xfrm>
            <a:custGeom>
              <a:avLst/>
              <a:gdLst/>
              <a:ahLst/>
              <a:cxnLst/>
              <a:rect l="l" t="t" r="r" b="b"/>
              <a:pathLst>
                <a:path w="1532788" h="1172509">
                  <a:moveTo>
                    <a:pt x="1532788" y="0"/>
                  </a:moveTo>
                  <a:lnTo>
                    <a:pt x="1532788" y="253916"/>
                  </a:lnTo>
                  <a:cubicBezTo>
                    <a:pt x="1438654" y="289620"/>
                    <a:pt x="1366835" y="338737"/>
                    <a:pt x="1317331" y="401265"/>
                  </a:cubicBezTo>
                  <a:cubicBezTo>
                    <a:pt x="1272245" y="458875"/>
                    <a:pt x="1249702" y="510997"/>
                    <a:pt x="1249702" y="557631"/>
                  </a:cubicBezTo>
                  <a:lnTo>
                    <a:pt x="1524181" y="557631"/>
                  </a:lnTo>
                  <a:lnTo>
                    <a:pt x="1524181" y="1172509"/>
                  </a:lnTo>
                  <a:lnTo>
                    <a:pt x="904931" y="1172509"/>
                  </a:lnTo>
                  <a:lnTo>
                    <a:pt x="904931" y="614125"/>
                  </a:lnTo>
                  <a:cubicBezTo>
                    <a:pt x="907982" y="463793"/>
                    <a:pt x="973471" y="329127"/>
                    <a:pt x="1101397" y="210128"/>
                  </a:cubicBezTo>
                  <a:cubicBezTo>
                    <a:pt x="1198127" y="113125"/>
                    <a:pt x="1341924" y="43082"/>
                    <a:pt x="1532788" y="0"/>
                  </a:cubicBezTo>
                  <a:close/>
                  <a:moveTo>
                    <a:pt x="623554" y="0"/>
                  </a:moveTo>
                  <a:lnTo>
                    <a:pt x="623554" y="253916"/>
                  </a:lnTo>
                  <a:cubicBezTo>
                    <a:pt x="529966" y="289392"/>
                    <a:pt x="460857" y="336869"/>
                    <a:pt x="416226" y="396347"/>
                  </a:cubicBezTo>
                  <a:cubicBezTo>
                    <a:pt x="368590" y="457235"/>
                    <a:pt x="344772" y="510997"/>
                    <a:pt x="344772" y="557631"/>
                  </a:cubicBezTo>
                  <a:lnTo>
                    <a:pt x="614946" y="557631"/>
                  </a:lnTo>
                  <a:lnTo>
                    <a:pt x="614946" y="1172509"/>
                  </a:lnTo>
                  <a:lnTo>
                    <a:pt x="0" y="1172509"/>
                  </a:lnTo>
                  <a:lnTo>
                    <a:pt x="0" y="614125"/>
                  </a:lnTo>
                  <a:cubicBezTo>
                    <a:pt x="3052" y="463793"/>
                    <a:pt x="60275" y="334478"/>
                    <a:pt x="171669" y="226181"/>
                  </a:cubicBezTo>
                  <a:cubicBezTo>
                    <a:pt x="282471" y="118385"/>
                    <a:pt x="433099" y="42991"/>
                    <a:pt x="623554" y="0"/>
                  </a:cubicBezTo>
                  <a:close/>
                </a:path>
              </a:pathLst>
            </a:custGeom>
            <a:solidFill>
              <a:srgbClr val="91BFFA"/>
            </a:solidFill>
            <a:ln>
              <a:solidFill>
                <a:srgbClr val="78B0F7"/>
              </a:solidFill>
            </a:ln>
            <a:effectLst/>
          </p:spPr>
          <p:txBody>
            <a:bodyPr rot="0" spcFirstLastPara="0" vert="horz" wrap="square" lIns="91440" tIns="45720" rIns="91440" bIns="45720" numCol="1" spcCol="0" rtlCol="0" fromWordArt="0" anchor="t"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sz="34400" b="1" dirty="0">
                <a:solidFill>
                  <a:srgbClr val="FF5A33"/>
                </a:solidFill>
                <a:latin typeface="Times New Roman" panose="02020603050405020304" pitchFamily="18" charset="0"/>
                <a:ea typeface="汉仪旗黑Y2-35简" panose="00020600040101010101" charset="-122"/>
                <a:cs typeface="Times New Roman" panose="02020603050405020304" pitchFamily="18" charset="0"/>
              </a:endParaRPr>
            </a:p>
          </p:txBody>
        </p:sp>
      </p:grpSp>
    </p:spTree>
    <p:custDataLst>
      <p:tags r:id="rId1"/>
    </p:custDataLst>
    <p:extLst>
      <p:ext uri="{BB962C8B-B14F-4D97-AF65-F5344CB8AC3E}">
        <p14:creationId xmlns:p14="http://schemas.microsoft.com/office/powerpoint/2010/main" val="3649937976"/>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7" name="矩形 46"/>
          <p:cNvSpPr/>
          <p:nvPr/>
        </p:nvSpPr>
        <p:spPr>
          <a:xfrm>
            <a:off x="10279378" y="-30480"/>
            <a:ext cx="14216436" cy="13866495"/>
          </a:xfrm>
          <a:prstGeom prst="rect">
            <a:avLst/>
          </a:prstGeom>
          <a:solidFill>
            <a:srgbClr val="C2DDFF">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pic>
        <p:nvPicPr>
          <p:cNvPr id="8" name="图像" descr="图像"/>
          <p:cNvPicPr>
            <a:picLocks noChangeAspect="1"/>
          </p:cNvPicPr>
          <p:nvPr/>
        </p:nvPicPr>
        <p:blipFill>
          <a:blip r:embed="rId4"/>
          <a:stretch>
            <a:fillRect/>
          </a:stretch>
        </p:blipFill>
        <p:spPr>
          <a:xfrm>
            <a:off x="20472400" y="448945"/>
            <a:ext cx="3541395" cy="575945"/>
          </a:xfrm>
          <a:prstGeom prst="rect">
            <a:avLst/>
          </a:prstGeom>
        </p:spPr>
      </p:pic>
      <p:pic>
        <p:nvPicPr>
          <p:cNvPr id="11" name="图片 10"/>
          <p:cNvPicPr/>
          <p:nvPr/>
        </p:nvPicPr>
        <p:blipFill>
          <a:blip r:embed="rId5">
            <a:lum bright="34000" contrast="-8000"/>
          </a:blip>
          <a:srcRect l="20046" t="6270" r="19548" b="5808"/>
          <a:stretch>
            <a:fillRect/>
          </a:stretch>
        </p:blipFill>
        <p:spPr>
          <a:xfrm rot="5400000">
            <a:off x="8908716" y="-1077112"/>
            <a:ext cx="13939823" cy="16401144"/>
          </a:xfrm>
          <a:prstGeom prst="rect">
            <a:avLst/>
          </a:prstGeom>
          <a:noFill/>
          <a:ln w="9525">
            <a:noFill/>
          </a:ln>
        </p:spPr>
      </p:pic>
      <p:sp>
        <p:nvSpPr>
          <p:cNvPr id="15" name="文本框 14" descr="7b0a202020202262756c6c6574223a20227b5c2263617465676f727949645c223a31303030352c5c2274656d706c61746549645c223a32303233313332387d220a7d0a"/>
          <p:cNvSpPr txBox="1"/>
          <p:nvPr/>
        </p:nvSpPr>
        <p:spPr>
          <a:xfrm>
            <a:off x="8795657" y="748633"/>
            <a:ext cx="16125371" cy="13880723"/>
          </a:xfrm>
          <a:prstGeom prst="rect">
            <a:avLst/>
          </a:prstGeom>
          <a:noFill/>
          <a:ln>
            <a:noFill/>
          </a:ln>
        </p:spPr>
        <p:txBody>
          <a:bodyPr wrap="square" rtlCol="0">
            <a:spAutoFit/>
          </a:bodyPr>
          <a:lstStyle/>
          <a:p>
            <a:pPr lvl="1" algn="l"/>
            <a:r>
              <a:rPr lang="en-US" altLang="zh-CN" sz="2800" dirty="0">
                <a:solidFill>
                  <a:schemeClr val="dk1">
                    <a:lumMod val="75000"/>
                    <a:lumOff val="25000"/>
                  </a:schemeClr>
                </a:solidFill>
                <a:latin typeface="宋体" panose="02010600030101010101" pitchFamily="2" charset="-122"/>
                <a:ea typeface="宋体" panose="02010600030101010101" pitchFamily="2" charset="-122"/>
                <a:cs typeface="隶书" panose="02010509060101010101" pitchFamily="49" charset="-122"/>
                <a:sym typeface="+mn-ea"/>
              </a:rPr>
              <a:t>#include &lt;bits/</a:t>
            </a:r>
            <a:r>
              <a:rPr lang="en-US" altLang="zh-CN" sz="2800" dirty="0" err="1">
                <a:solidFill>
                  <a:schemeClr val="dk1">
                    <a:lumMod val="75000"/>
                    <a:lumOff val="25000"/>
                  </a:schemeClr>
                </a:solidFill>
                <a:latin typeface="宋体" panose="02010600030101010101" pitchFamily="2" charset="-122"/>
                <a:ea typeface="宋体" panose="02010600030101010101" pitchFamily="2" charset="-122"/>
                <a:cs typeface="隶书" panose="02010509060101010101" pitchFamily="49" charset="-122"/>
                <a:sym typeface="+mn-ea"/>
              </a:rPr>
              <a:t>stdc</a:t>
            </a:r>
            <a:r>
              <a:rPr lang="en-US" altLang="zh-CN" sz="2800" dirty="0">
                <a:solidFill>
                  <a:schemeClr val="dk1">
                    <a:lumMod val="75000"/>
                    <a:lumOff val="25000"/>
                  </a:schemeClr>
                </a:solidFill>
                <a:latin typeface="宋体" panose="02010600030101010101" pitchFamily="2" charset="-122"/>
                <a:ea typeface="宋体" panose="02010600030101010101" pitchFamily="2" charset="-122"/>
                <a:cs typeface="隶书" panose="02010509060101010101" pitchFamily="49" charset="-122"/>
                <a:sym typeface="+mn-ea"/>
              </a:rPr>
              <a:t>++.h&gt;</a:t>
            </a:r>
          </a:p>
          <a:p>
            <a:pPr lvl="1" algn="l"/>
            <a:r>
              <a:rPr lang="en-US" altLang="zh-CN" sz="2800" dirty="0">
                <a:solidFill>
                  <a:schemeClr val="dk1">
                    <a:lumMod val="75000"/>
                    <a:lumOff val="25000"/>
                  </a:schemeClr>
                </a:solidFill>
                <a:latin typeface="宋体" panose="02010600030101010101" pitchFamily="2" charset="-122"/>
                <a:ea typeface="宋体" panose="02010600030101010101" pitchFamily="2" charset="-122"/>
                <a:cs typeface="隶书" panose="02010509060101010101" pitchFamily="49" charset="-122"/>
                <a:sym typeface="+mn-ea"/>
              </a:rPr>
              <a:t>using namespace </a:t>
            </a:r>
            <a:r>
              <a:rPr lang="en-US" altLang="zh-CN" sz="2800" dirty="0" err="1">
                <a:solidFill>
                  <a:schemeClr val="dk1">
                    <a:lumMod val="75000"/>
                    <a:lumOff val="25000"/>
                  </a:schemeClr>
                </a:solidFill>
                <a:latin typeface="宋体" panose="02010600030101010101" pitchFamily="2" charset="-122"/>
                <a:ea typeface="宋体" panose="02010600030101010101" pitchFamily="2" charset="-122"/>
                <a:cs typeface="隶书" panose="02010509060101010101" pitchFamily="49" charset="-122"/>
                <a:sym typeface="+mn-ea"/>
              </a:rPr>
              <a:t>std</a:t>
            </a:r>
            <a:r>
              <a:rPr lang="en-US" altLang="zh-CN" sz="2800" dirty="0">
                <a:solidFill>
                  <a:schemeClr val="dk1">
                    <a:lumMod val="75000"/>
                    <a:lumOff val="25000"/>
                  </a:schemeClr>
                </a:solidFill>
                <a:latin typeface="宋体" panose="02010600030101010101" pitchFamily="2" charset="-122"/>
                <a:ea typeface="宋体" panose="02010600030101010101" pitchFamily="2" charset="-122"/>
                <a:cs typeface="隶书" panose="02010509060101010101" pitchFamily="49" charset="-122"/>
                <a:sym typeface="+mn-ea"/>
              </a:rPr>
              <a:t>;</a:t>
            </a:r>
          </a:p>
          <a:p>
            <a:pPr lvl="1" algn="l"/>
            <a:r>
              <a:rPr lang="en-US" altLang="zh-CN" sz="2800" dirty="0">
                <a:solidFill>
                  <a:schemeClr val="dk1">
                    <a:lumMod val="75000"/>
                    <a:lumOff val="25000"/>
                  </a:schemeClr>
                </a:solidFill>
                <a:latin typeface="宋体" panose="02010600030101010101" pitchFamily="2" charset="-122"/>
                <a:ea typeface="宋体" panose="02010600030101010101" pitchFamily="2" charset="-122"/>
                <a:cs typeface="隶书" panose="02010509060101010101" pitchFamily="49" charset="-122"/>
                <a:sym typeface="+mn-ea"/>
              </a:rPr>
              <a:t>char s[1100],tree[4400];             //tree[]</a:t>
            </a:r>
            <a:r>
              <a:rPr lang="zh-CN" altLang="en-US" sz="2800" dirty="0">
                <a:solidFill>
                  <a:schemeClr val="dk1">
                    <a:lumMod val="75000"/>
                    <a:lumOff val="25000"/>
                  </a:schemeClr>
                </a:solidFill>
                <a:latin typeface="宋体" panose="02010600030101010101" pitchFamily="2" charset="-122"/>
                <a:ea typeface="宋体" panose="02010600030101010101" pitchFamily="2" charset="-122"/>
                <a:cs typeface="隶书" panose="02010509060101010101" pitchFamily="49" charset="-122"/>
                <a:sym typeface="+mn-ea"/>
              </a:rPr>
              <a:t>存满二叉树</a:t>
            </a:r>
          </a:p>
          <a:p>
            <a:pPr lvl="1" algn="l"/>
            <a:r>
              <a:rPr lang="en-US" altLang="zh-CN" sz="2800" dirty="0" err="1">
                <a:solidFill>
                  <a:schemeClr val="dk1">
                    <a:lumMod val="75000"/>
                    <a:lumOff val="25000"/>
                  </a:schemeClr>
                </a:solidFill>
                <a:latin typeface="宋体" panose="02010600030101010101" pitchFamily="2" charset="-122"/>
                <a:ea typeface="宋体" panose="02010600030101010101" pitchFamily="2" charset="-122"/>
                <a:cs typeface="隶书" panose="02010509060101010101" pitchFamily="49" charset="-122"/>
                <a:sym typeface="+mn-ea"/>
              </a:rPr>
              <a:t>int</a:t>
            </a:r>
            <a:r>
              <a:rPr lang="en-US" altLang="zh-CN" sz="2800" dirty="0">
                <a:solidFill>
                  <a:schemeClr val="dk1">
                    <a:lumMod val="75000"/>
                    <a:lumOff val="25000"/>
                  </a:schemeClr>
                </a:solidFill>
                <a:latin typeface="宋体" panose="02010600030101010101" pitchFamily="2" charset="-122"/>
                <a:ea typeface="宋体" panose="02010600030101010101" pitchFamily="2" charset="-122"/>
                <a:cs typeface="隶书" panose="02010509060101010101" pitchFamily="49" charset="-122"/>
                <a:sym typeface="+mn-ea"/>
              </a:rPr>
              <a:t> ls(</a:t>
            </a:r>
            <a:r>
              <a:rPr lang="en-US" altLang="zh-CN" sz="2800" dirty="0" err="1">
                <a:solidFill>
                  <a:schemeClr val="dk1">
                    <a:lumMod val="75000"/>
                    <a:lumOff val="25000"/>
                  </a:schemeClr>
                </a:solidFill>
                <a:latin typeface="宋体" panose="02010600030101010101" pitchFamily="2" charset="-122"/>
                <a:ea typeface="宋体" panose="02010600030101010101" pitchFamily="2" charset="-122"/>
                <a:cs typeface="隶书" panose="02010509060101010101" pitchFamily="49" charset="-122"/>
                <a:sym typeface="+mn-ea"/>
              </a:rPr>
              <a:t>int</a:t>
            </a:r>
            <a:r>
              <a:rPr lang="en-US" altLang="zh-CN" sz="2800" dirty="0">
                <a:solidFill>
                  <a:schemeClr val="dk1">
                    <a:lumMod val="75000"/>
                    <a:lumOff val="25000"/>
                  </a:schemeClr>
                </a:solidFill>
                <a:latin typeface="宋体" panose="02010600030101010101" pitchFamily="2" charset="-122"/>
                <a:ea typeface="宋体" panose="02010600030101010101" pitchFamily="2" charset="-122"/>
                <a:cs typeface="隶书" panose="02010509060101010101" pitchFamily="49" charset="-122"/>
                <a:sym typeface="+mn-ea"/>
              </a:rPr>
              <a:t> p){ return p&lt;&lt;1;  }       //</a:t>
            </a:r>
            <a:r>
              <a:rPr lang="zh-CN" altLang="en-US" sz="2800" dirty="0">
                <a:solidFill>
                  <a:schemeClr val="dk1">
                    <a:lumMod val="75000"/>
                    <a:lumOff val="25000"/>
                  </a:schemeClr>
                </a:solidFill>
                <a:latin typeface="宋体" panose="02010600030101010101" pitchFamily="2" charset="-122"/>
                <a:ea typeface="宋体" panose="02010600030101010101" pitchFamily="2" charset="-122"/>
                <a:cs typeface="隶书" panose="02010509060101010101" pitchFamily="49" charset="-122"/>
                <a:sym typeface="+mn-ea"/>
              </a:rPr>
              <a:t>定位左儿子：</a:t>
            </a:r>
            <a:r>
              <a:rPr lang="en-US" altLang="zh-CN" sz="2800" dirty="0">
                <a:solidFill>
                  <a:schemeClr val="dk1">
                    <a:lumMod val="75000"/>
                    <a:lumOff val="25000"/>
                  </a:schemeClr>
                </a:solidFill>
                <a:latin typeface="宋体" panose="02010600030101010101" pitchFamily="2" charset="-122"/>
                <a:ea typeface="宋体" panose="02010600030101010101" pitchFamily="2" charset="-122"/>
                <a:cs typeface="隶书" panose="02010509060101010101" pitchFamily="49" charset="-122"/>
                <a:sym typeface="+mn-ea"/>
              </a:rPr>
              <a:t>p*2</a:t>
            </a:r>
          </a:p>
          <a:p>
            <a:pPr lvl="1" algn="l"/>
            <a:r>
              <a:rPr lang="en-US" altLang="zh-CN" sz="2800" dirty="0" err="1">
                <a:solidFill>
                  <a:schemeClr val="dk1">
                    <a:lumMod val="75000"/>
                    <a:lumOff val="25000"/>
                  </a:schemeClr>
                </a:solidFill>
                <a:latin typeface="宋体" panose="02010600030101010101" pitchFamily="2" charset="-122"/>
                <a:ea typeface="宋体" panose="02010600030101010101" pitchFamily="2" charset="-122"/>
                <a:cs typeface="隶书" panose="02010509060101010101" pitchFamily="49" charset="-122"/>
                <a:sym typeface="+mn-ea"/>
              </a:rPr>
              <a:t>int</a:t>
            </a:r>
            <a:r>
              <a:rPr lang="en-US" altLang="zh-CN" sz="2800" dirty="0">
                <a:solidFill>
                  <a:schemeClr val="dk1">
                    <a:lumMod val="75000"/>
                    <a:lumOff val="25000"/>
                  </a:schemeClr>
                </a:solidFill>
                <a:latin typeface="宋体" panose="02010600030101010101" pitchFamily="2" charset="-122"/>
                <a:ea typeface="宋体" panose="02010600030101010101" pitchFamily="2" charset="-122"/>
                <a:cs typeface="隶书" panose="02010509060101010101" pitchFamily="49" charset="-122"/>
                <a:sym typeface="+mn-ea"/>
              </a:rPr>
              <a:t> </a:t>
            </a:r>
            <a:r>
              <a:rPr lang="en-US" altLang="zh-CN" sz="2800" dirty="0" err="1">
                <a:solidFill>
                  <a:schemeClr val="dk1">
                    <a:lumMod val="75000"/>
                    <a:lumOff val="25000"/>
                  </a:schemeClr>
                </a:solidFill>
                <a:latin typeface="宋体" panose="02010600030101010101" pitchFamily="2" charset="-122"/>
                <a:ea typeface="宋体" panose="02010600030101010101" pitchFamily="2" charset="-122"/>
                <a:cs typeface="隶书" panose="02010509060101010101" pitchFamily="49" charset="-122"/>
                <a:sym typeface="+mn-ea"/>
              </a:rPr>
              <a:t>rs</a:t>
            </a:r>
            <a:r>
              <a:rPr lang="en-US" altLang="zh-CN" sz="2800" dirty="0">
                <a:solidFill>
                  <a:schemeClr val="dk1">
                    <a:lumMod val="75000"/>
                    <a:lumOff val="25000"/>
                  </a:schemeClr>
                </a:solidFill>
                <a:latin typeface="宋体" panose="02010600030101010101" pitchFamily="2" charset="-122"/>
                <a:ea typeface="宋体" panose="02010600030101010101" pitchFamily="2" charset="-122"/>
                <a:cs typeface="隶书" panose="02010509060101010101" pitchFamily="49" charset="-122"/>
                <a:sym typeface="+mn-ea"/>
              </a:rPr>
              <a:t>(</a:t>
            </a:r>
            <a:r>
              <a:rPr lang="en-US" altLang="zh-CN" sz="2800" dirty="0" err="1">
                <a:solidFill>
                  <a:schemeClr val="dk1">
                    <a:lumMod val="75000"/>
                    <a:lumOff val="25000"/>
                  </a:schemeClr>
                </a:solidFill>
                <a:latin typeface="宋体" panose="02010600030101010101" pitchFamily="2" charset="-122"/>
                <a:ea typeface="宋体" panose="02010600030101010101" pitchFamily="2" charset="-122"/>
                <a:cs typeface="隶书" panose="02010509060101010101" pitchFamily="49" charset="-122"/>
                <a:sym typeface="+mn-ea"/>
              </a:rPr>
              <a:t>int</a:t>
            </a:r>
            <a:r>
              <a:rPr lang="en-US" altLang="zh-CN" sz="2800" dirty="0">
                <a:solidFill>
                  <a:schemeClr val="dk1">
                    <a:lumMod val="75000"/>
                    <a:lumOff val="25000"/>
                  </a:schemeClr>
                </a:solidFill>
                <a:latin typeface="宋体" panose="02010600030101010101" pitchFamily="2" charset="-122"/>
                <a:ea typeface="宋体" panose="02010600030101010101" pitchFamily="2" charset="-122"/>
                <a:cs typeface="隶书" panose="02010509060101010101" pitchFamily="49" charset="-122"/>
                <a:sym typeface="+mn-ea"/>
              </a:rPr>
              <a:t> p){ return p&lt;&lt;1|1;}       //</a:t>
            </a:r>
            <a:r>
              <a:rPr lang="zh-CN" altLang="en-US" sz="2800" dirty="0">
                <a:solidFill>
                  <a:schemeClr val="dk1">
                    <a:lumMod val="75000"/>
                    <a:lumOff val="25000"/>
                  </a:schemeClr>
                </a:solidFill>
                <a:latin typeface="宋体" panose="02010600030101010101" pitchFamily="2" charset="-122"/>
                <a:ea typeface="宋体" panose="02010600030101010101" pitchFamily="2" charset="-122"/>
                <a:cs typeface="隶书" panose="02010509060101010101" pitchFamily="49" charset="-122"/>
                <a:sym typeface="+mn-ea"/>
              </a:rPr>
              <a:t>定位右儿子：</a:t>
            </a:r>
            <a:r>
              <a:rPr lang="en-US" altLang="zh-CN" sz="2800" dirty="0">
                <a:solidFill>
                  <a:schemeClr val="dk1">
                    <a:lumMod val="75000"/>
                    <a:lumOff val="25000"/>
                  </a:schemeClr>
                </a:solidFill>
                <a:latin typeface="宋体" panose="02010600030101010101" pitchFamily="2" charset="-122"/>
                <a:ea typeface="宋体" panose="02010600030101010101" pitchFamily="2" charset="-122"/>
                <a:cs typeface="隶书" panose="02010509060101010101" pitchFamily="49" charset="-122"/>
                <a:sym typeface="+mn-ea"/>
              </a:rPr>
              <a:t>p*2 + 1</a:t>
            </a:r>
          </a:p>
          <a:p>
            <a:pPr lvl="1" algn="l"/>
            <a:r>
              <a:rPr lang="en-US" altLang="zh-CN" sz="2800" dirty="0">
                <a:solidFill>
                  <a:schemeClr val="dk1">
                    <a:lumMod val="75000"/>
                    <a:lumOff val="25000"/>
                  </a:schemeClr>
                </a:solidFill>
                <a:latin typeface="宋体" panose="02010600030101010101" pitchFamily="2" charset="-122"/>
                <a:ea typeface="宋体" panose="02010600030101010101" pitchFamily="2" charset="-122"/>
                <a:cs typeface="隶书" panose="02010509060101010101" pitchFamily="49" charset="-122"/>
                <a:sym typeface="+mn-ea"/>
              </a:rPr>
              <a:t>void </a:t>
            </a:r>
            <a:r>
              <a:rPr lang="en-US" altLang="zh-CN" sz="2800" dirty="0" err="1">
                <a:solidFill>
                  <a:schemeClr val="dk1">
                    <a:lumMod val="75000"/>
                    <a:lumOff val="25000"/>
                  </a:schemeClr>
                </a:solidFill>
                <a:latin typeface="宋体" panose="02010600030101010101" pitchFamily="2" charset="-122"/>
                <a:ea typeface="宋体" panose="02010600030101010101" pitchFamily="2" charset="-122"/>
                <a:cs typeface="隶书" panose="02010509060101010101" pitchFamily="49" charset="-122"/>
                <a:sym typeface="+mn-ea"/>
              </a:rPr>
              <a:t>build_FBI</a:t>
            </a:r>
            <a:r>
              <a:rPr lang="en-US" altLang="zh-CN" sz="2800" dirty="0">
                <a:solidFill>
                  <a:schemeClr val="dk1">
                    <a:lumMod val="75000"/>
                    <a:lumOff val="25000"/>
                  </a:schemeClr>
                </a:solidFill>
                <a:latin typeface="宋体" panose="02010600030101010101" pitchFamily="2" charset="-122"/>
                <a:ea typeface="宋体" panose="02010600030101010101" pitchFamily="2" charset="-122"/>
                <a:cs typeface="隶书" panose="02010509060101010101" pitchFamily="49" charset="-122"/>
                <a:sym typeface="+mn-ea"/>
              </a:rPr>
              <a:t>(</a:t>
            </a:r>
            <a:r>
              <a:rPr lang="en-US" altLang="zh-CN" sz="2800" dirty="0" err="1">
                <a:solidFill>
                  <a:schemeClr val="dk1">
                    <a:lumMod val="75000"/>
                    <a:lumOff val="25000"/>
                  </a:schemeClr>
                </a:solidFill>
                <a:latin typeface="宋体" panose="02010600030101010101" pitchFamily="2" charset="-122"/>
                <a:ea typeface="宋体" panose="02010600030101010101" pitchFamily="2" charset="-122"/>
                <a:cs typeface="隶书" panose="02010509060101010101" pitchFamily="49" charset="-122"/>
                <a:sym typeface="+mn-ea"/>
              </a:rPr>
              <a:t>int</a:t>
            </a:r>
            <a:r>
              <a:rPr lang="en-US" altLang="zh-CN" sz="2800" dirty="0">
                <a:solidFill>
                  <a:schemeClr val="dk1">
                    <a:lumMod val="75000"/>
                    <a:lumOff val="25000"/>
                  </a:schemeClr>
                </a:solidFill>
                <a:latin typeface="宋体" panose="02010600030101010101" pitchFamily="2" charset="-122"/>
                <a:ea typeface="宋体" panose="02010600030101010101" pitchFamily="2" charset="-122"/>
                <a:cs typeface="隶书" panose="02010509060101010101" pitchFamily="49" charset="-122"/>
                <a:sym typeface="+mn-ea"/>
              </a:rPr>
              <a:t> </a:t>
            </a:r>
            <a:r>
              <a:rPr lang="en-US" altLang="zh-CN" sz="2800" dirty="0" err="1">
                <a:solidFill>
                  <a:schemeClr val="dk1">
                    <a:lumMod val="75000"/>
                    <a:lumOff val="25000"/>
                  </a:schemeClr>
                </a:solidFill>
                <a:latin typeface="宋体" panose="02010600030101010101" pitchFamily="2" charset="-122"/>
                <a:ea typeface="宋体" panose="02010600030101010101" pitchFamily="2" charset="-122"/>
                <a:cs typeface="隶书" panose="02010509060101010101" pitchFamily="49" charset="-122"/>
                <a:sym typeface="+mn-ea"/>
              </a:rPr>
              <a:t>p,int</a:t>
            </a:r>
            <a:r>
              <a:rPr lang="en-US" altLang="zh-CN" sz="2800" dirty="0">
                <a:solidFill>
                  <a:schemeClr val="dk1">
                    <a:lumMod val="75000"/>
                    <a:lumOff val="25000"/>
                  </a:schemeClr>
                </a:solidFill>
                <a:latin typeface="宋体" panose="02010600030101010101" pitchFamily="2" charset="-122"/>
                <a:ea typeface="宋体" panose="02010600030101010101" pitchFamily="2" charset="-122"/>
                <a:cs typeface="隶书" panose="02010509060101010101" pitchFamily="49" charset="-122"/>
                <a:sym typeface="+mn-ea"/>
              </a:rPr>
              <a:t> </a:t>
            </a:r>
            <a:r>
              <a:rPr lang="en-US" altLang="zh-CN" sz="2800" dirty="0" err="1">
                <a:solidFill>
                  <a:schemeClr val="dk1">
                    <a:lumMod val="75000"/>
                    <a:lumOff val="25000"/>
                  </a:schemeClr>
                </a:solidFill>
                <a:latin typeface="宋体" panose="02010600030101010101" pitchFamily="2" charset="-122"/>
                <a:ea typeface="宋体" panose="02010600030101010101" pitchFamily="2" charset="-122"/>
                <a:cs typeface="隶书" panose="02010509060101010101" pitchFamily="49" charset="-122"/>
                <a:sym typeface="+mn-ea"/>
              </a:rPr>
              <a:t>left,int</a:t>
            </a:r>
            <a:r>
              <a:rPr lang="en-US" altLang="zh-CN" sz="2800" dirty="0">
                <a:solidFill>
                  <a:schemeClr val="dk1">
                    <a:lumMod val="75000"/>
                    <a:lumOff val="25000"/>
                  </a:schemeClr>
                </a:solidFill>
                <a:latin typeface="宋体" panose="02010600030101010101" pitchFamily="2" charset="-122"/>
                <a:ea typeface="宋体" panose="02010600030101010101" pitchFamily="2" charset="-122"/>
                <a:cs typeface="隶书" panose="02010509060101010101" pitchFamily="49" charset="-122"/>
                <a:sym typeface="+mn-ea"/>
              </a:rPr>
              <a:t> right){</a:t>
            </a:r>
          </a:p>
          <a:p>
            <a:pPr lvl="1" algn="l"/>
            <a:r>
              <a:rPr lang="en-US" altLang="zh-CN" sz="2800" dirty="0">
                <a:solidFill>
                  <a:schemeClr val="dk1">
                    <a:lumMod val="75000"/>
                    <a:lumOff val="25000"/>
                  </a:schemeClr>
                </a:solidFill>
                <a:latin typeface="宋体" panose="02010600030101010101" pitchFamily="2" charset="-122"/>
                <a:ea typeface="宋体" panose="02010600030101010101" pitchFamily="2" charset="-122"/>
                <a:cs typeface="隶书" panose="02010509060101010101" pitchFamily="49" charset="-122"/>
                <a:sym typeface="+mn-ea"/>
              </a:rPr>
              <a:t>	if(left==right){                 //</a:t>
            </a:r>
            <a:r>
              <a:rPr lang="zh-CN" altLang="en-US" sz="2800" dirty="0">
                <a:solidFill>
                  <a:schemeClr val="dk1">
                    <a:lumMod val="75000"/>
                    <a:lumOff val="25000"/>
                  </a:schemeClr>
                </a:solidFill>
                <a:latin typeface="宋体" panose="02010600030101010101" pitchFamily="2" charset="-122"/>
                <a:ea typeface="宋体" panose="02010600030101010101" pitchFamily="2" charset="-122"/>
                <a:cs typeface="隶书" panose="02010509060101010101" pitchFamily="49" charset="-122"/>
                <a:sym typeface="+mn-ea"/>
              </a:rPr>
              <a:t>到达叶子结点</a:t>
            </a:r>
          </a:p>
          <a:p>
            <a:pPr lvl="1" algn="l"/>
            <a:r>
              <a:rPr lang="zh-CN" altLang="en-US" sz="2800" dirty="0">
                <a:solidFill>
                  <a:schemeClr val="dk1">
                    <a:lumMod val="75000"/>
                    <a:lumOff val="25000"/>
                  </a:schemeClr>
                </a:solidFill>
                <a:latin typeface="宋体" panose="02010600030101010101" pitchFamily="2" charset="-122"/>
                <a:ea typeface="宋体" panose="02010600030101010101" pitchFamily="2" charset="-122"/>
                <a:cs typeface="隶书" panose="02010509060101010101" pitchFamily="49" charset="-122"/>
                <a:sym typeface="+mn-ea"/>
              </a:rPr>
              <a:t>        </a:t>
            </a:r>
            <a:r>
              <a:rPr lang="en-US" altLang="zh-CN" sz="2800" dirty="0">
                <a:solidFill>
                  <a:schemeClr val="dk1">
                    <a:lumMod val="75000"/>
                    <a:lumOff val="25000"/>
                  </a:schemeClr>
                </a:solidFill>
                <a:latin typeface="宋体" panose="02010600030101010101" pitchFamily="2" charset="-122"/>
                <a:ea typeface="宋体" panose="02010600030101010101" pitchFamily="2" charset="-122"/>
                <a:cs typeface="隶书" panose="02010509060101010101" pitchFamily="49" charset="-122"/>
                <a:sym typeface="+mn-ea"/>
              </a:rPr>
              <a:t>if(s[right]=='1')  tree[p]='I';</a:t>
            </a:r>
          </a:p>
          <a:p>
            <a:pPr lvl="1" algn="l"/>
            <a:r>
              <a:rPr lang="en-US" altLang="zh-CN" sz="2800" dirty="0">
                <a:solidFill>
                  <a:schemeClr val="dk1">
                    <a:lumMod val="75000"/>
                    <a:lumOff val="25000"/>
                  </a:schemeClr>
                </a:solidFill>
                <a:latin typeface="宋体" panose="02010600030101010101" pitchFamily="2" charset="-122"/>
                <a:ea typeface="宋体" panose="02010600030101010101" pitchFamily="2" charset="-122"/>
                <a:cs typeface="隶书" panose="02010509060101010101" pitchFamily="49" charset="-122"/>
                <a:sym typeface="+mn-ea"/>
              </a:rPr>
              <a:t>        else               tree[p]='B';</a:t>
            </a:r>
          </a:p>
          <a:p>
            <a:pPr lvl="1" algn="l"/>
            <a:r>
              <a:rPr lang="en-US" altLang="zh-CN" sz="2800" dirty="0">
                <a:solidFill>
                  <a:schemeClr val="dk1">
                    <a:lumMod val="75000"/>
                    <a:lumOff val="25000"/>
                  </a:schemeClr>
                </a:solidFill>
                <a:latin typeface="宋体" panose="02010600030101010101" pitchFamily="2" charset="-122"/>
                <a:ea typeface="宋体" panose="02010600030101010101" pitchFamily="2" charset="-122"/>
                <a:cs typeface="隶书" panose="02010509060101010101" pitchFamily="49" charset="-122"/>
                <a:sym typeface="+mn-ea"/>
              </a:rPr>
              <a:t>        return;</a:t>
            </a:r>
          </a:p>
          <a:p>
            <a:pPr lvl="1" algn="l"/>
            <a:r>
              <a:rPr lang="en-US" altLang="zh-CN" sz="2800" dirty="0">
                <a:solidFill>
                  <a:schemeClr val="dk1">
                    <a:lumMod val="75000"/>
                    <a:lumOff val="25000"/>
                  </a:schemeClr>
                </a:solidFill>
                <a:latin typeface="宋体" panose="02010600030101010101" pitchFamily="2" charset="-122"/>
                <a:ea typeface="宋体" panose="02010600030101010101" pitchFamily="2" charset="-122"/>
                <a:cs typeface="隶书" panose="02010509060101010101" pitchFamily="49" charset="-122"/>
                <a:sym typeface="+mn-ea"/>
              </a:rPr>
              <a:t>	}</a:t>
            </a:r>
          </a:p>
          <a:p>
            <a:pPr lvl="1" algn="l"/>
            <a:r>
              <a:rPr lang="en-US" altLang="zh-CN" sz="2800" dirty="0">
                <a:solidFill>
                  <a:schemeClr val="dk1">
                    <a:lumMod val="75000"/>
                    <a:lumOff val="25000"/>
                  </a:schemeClr>
                </a:solidFill>
                <a:latin typeface="宋体" panose="02010600030101010101" pitchFamily="2" charset="-122"/>
                <a:ea typeface="宋体" panose="02010600030101010101" pitchFamily="2" charset="-122"/>
                <a:cs typeface="隶书" panose="02010509060101010101" pitchFamily="49" charset="-122"/>
                <a:sym typeface="+mn-ea"/>
              </a:rPr>
              <a:t>	</a:t>
            </a:r>
            <a:r>
              <a:rPr lang="en-US" altLang="zh-CN" sz="2800" dirty="0" err="1">
                <a:solidFill>
                  <a:schemeClr val="dk1">
                    <a:lumMod val="75000"/>
                    <a:lumOff val="25000"/>
                  </a:schemeClr>
                </a:solidFill>
                <a:latin typeface="宋体" panose="02010600030101010101" pitchFamily="2" charset="-122"/>
                <a:ea typeface="宋体" panose="02010600030101010101" pitchFamily="2" charset="-122"/>
                <a:cs typeface="隶书" panose="02010509060101010101" pitchFamily="49" charset="-122"/>
                <a:sym typeface="+mn-ea"/>
              </a:rPr>
              <a:t>int</a:t>
            </a:r>
            <a:r>
              <a:rPr lang="en-US" altLang="zh-CN" sz="2800" dirty="0">
                <a:solidFill>
                  <a:schemeClr val="dk1">
                    <a:lumMod val="75000"/>
                    <a:lumOff val="25000"/>
                  </a:schemeClr>
                </a:solidFill>
                <a:latin typeface="宋体" panose="02010600030101010101" pitchFamily="2" charset="-122"/>
                <a:ea typeface="宋体" panose="02010600030101010101" pitchFamily="2" charset="-122"/>
                <a:cs typeface="隶书" panose="02010509060101010101" pitchFamily="49" charset="-122"/>
                <a:sym typeface="+mn-ea"/>
              </a:rPr>
              <a:t> mid=(</a:t>
            </a:r>
            <a:r>
              <a:rPr lang="en-US" altLang="zh-CN" sz="2800" dirty="0" err="1">
                <a:solidFill>
                  <a:schemeClr val="dk1">
                    <a:lumMod val="75000"/>
                    <a:lumOff val="25000"/>
                  </a:schemeClr>
                </a:solidFill>
                <a:latin typeface="宋体" panose="02010600030101010101" pitchFamily="2" charset="-122"/>
                <a:ea typeface="宋体" panose="02010600030101010101" pitchFamily="2" charset="-122"/>
                <a:cs typeface="隶书" panose="02010509060101010101" pitchFamily="49" charset="-122"/>
                <a:sym typeface="+mn-ea"/>
              </a:rPr>
              <a:t>left+right</a:t>
            </a:r>
            <a:r>
              <a:rPr lang="en-US" altLang="zh-CN" sz="2800" dirty="0">
                <a:solidFill>
                  <a:schemeClr val="dk1">
                    <a:lumMod val="75000"/>
                    <a:lumOff val="25000"/>
                  </a:schemeClr>
                </a:solidFill>
                <a:latin typeface="宋体" panose="02010600030101010101" pitchFamily="2" charset="-122"/>
                <a:ea typeface="宋体" panose="02010600030101010101" pitchFamily="2" charset="-122"/>
                <a:cs typeface="隶书" panose="02010509060101010101" pitchFamily="49" charset="-122"/>
                <a:sym typeface="+mn-ea"/>
              </a:rPr>
              <a:t>)/2;          //</a:t>
            </a:r>
            <a:r>
              <a:rPr lang="zh-CN" altLang="en-US" sz="2800" dirty="0">
                <a:solidFill>
                  <a:schemeClr val="dk1">
                    <a:lumMod val="75000"/>
                    <a:lumOff val="25000"/>
                  </a:schemeClr>
                </a:solidFill>
                <a:latin typeface="宋体" panose="02010600030101010101" pitchFamily="2" charset="-122"/>
                <a:ea typeface="宋体" panose="02010600030101010101" pitchFamily="2" charset="-122"/>
                <a:cs typeface="隶书" panose="02010509060101010101" pitchFamily="49" charset="-122"/>
                <a:sym typeface="+mn-ea"/>
              </a:rPr>
              <a:t>分成两半</a:t>
            </a:r>
          </a:p>
          <a:p>
            <a:pPr lvl="1" algn="l"/>
            <a:r>
              <a:rPr lang="zh-CN" altLang="en-US" sz="2800" dirty="0">
                <a:solidFill>
                  <a:schemeClr val="dk1">
                    <a:lumMod val="75000"/>
                    <a:lumOff val="25000"/>
                  </a:schemeClr>
                </a:solidFill>
                <a:latin typeface="宋体" panose="02010600030101010101" pitchFamily="2" charset="-122"/>
                <a:ea typeface="宋体" panose="02010600030101010101" pitchFamily="2" charset="-122"/>
                <a:cs typeface="隶书" panose="02010509060101010101" pitchFamily="49" charset="-122"/>
                <a:sym typeface="+mn-ea"/>
              </a:rPr>
              <a:t>	</a:t>
            </a:r>
            <a:r>
              <a:rPr lang="en-US" altLang="zh-CN" sz="2800" dirty="0" err="1">
                <a:solidFill>
                  <a:schemeClr val="dk1">
                    <a:lumMod val="75000"/>
                    <a:lumOff val="25000"/>
                  </a:schemeClr>
                </a:solidFill>
                <a:latin typeface="宋体" panose="02010600030101010101" pitchFamily="2" charset="-122"/>
                <a:ea typeface="宋体" panose="02010600030101010101" pitchFamily="2" charset="-122"/>
                <a:cs typeface="隶书" panose="02010509060101010101" pitchFamily="49" charset="-122"/>
                <a:sym typeface="+mn-ea"/>
              </a:rPr>
              <a:t>build_FBI</a:t>
            </a:r>
            <a:r>
              <a:rPr lang="en-US" altLang="zh-CN" sz="2800" dirty="0">
                <a:solidFill>
                  <a:schemeClr val="dk1">
                    <a:lumMod val="75000"/>
                    <a:lumOff val="25000"/>
                  </a:schemeClr>
                </a:solidFill>
                <a:latin typeface="宋体" panose="02010600030101010101" pitchFamily="2" charset="-122"/>
                <a:ea typeface="宋体" panose="02010600030101010101" pitchFamily="2" charset="-122"/>
                <a:cs typeface="隶书" panose="02010509060101010101" pitchFamily="49" charset="-122"/>
                <a:sym typeface="+mn-ea"/>
              </a:rPr>
              <a:t>(ls(p),</a:t>
            </a:r>
            <a:r>
              <a:rPr lang="en-US" altLang="zh-CN" sz="2800" dirty="0" err="1">
                <a:solidFill>
                  <a:schemeClr val="dk1">
                    <a:lumMod val="75000"/>
                    <a:lumOff val="25000"/>
                  </a:schemeClr>
                </a:solidFill>
                <a:latin typeface="宋体" panose="02010600030101010101" pitchFamily="2" charset="-122"/>
                <a:ea typeface="宋体" panose="02010600030101010101" pitchFamily="2" charset="-122"/>
                <a:cs typeface="隶书" panose="02010509060101010101" pitchFamily="49" charset="-122"/>
                <a:sym typeface="+mn-ea"/>
              </a:rPr>
              <a:t>left,mid</a:t>
            </a:r>
            <a:r>
              <a:rPr lang="en-US" altLang="zh-CN" sz="2800" dirty="0">
                <a:solidFill>
                  <a:schemeClr val="dk1">
                    <a:lumMod val="75000"/>
                    <a:lumOff val="25000"/>
                  </a:schemeClr>
                </a:solidFill>
                <a:latin typeface="宋体" panose="02010600030101010101" pitchFamily="2" charset="-122"/>
                <a:ea typeface="宋体" panose="02010600030101010101" pitchFamily="2" charset="-122"/>
                <a:cs typeface="隶书" panose="02010509060101010101" pitchFamily="49" charset="-122"/>
                <a:sym typeface="+mn-ea"/>
              </a:rPr>
              <a:t>);       //</a:t>
            </a:r>
            <a:r>
              <a:rPr lang="zh-CN" altLang="en-US" sz="2800" dirty="0">
                <a:solidFill>
                  <a:schemeClr val="dk1">
                    <a:lumMod val="75000"/>
                    <a:lumOff val="25000"/>
                  </a:schemeClr>
                </a:solidFill>
                <a:latin typeface="宋体" panose="02010600030101010101" pitchFamily="2" charset="-122"/>
                <a:ea typeface="宋体" panose="02010600030101010101" pitchFamily="2" charset="-122"/>
                <a:cs typeface="隶书" panose="02010509060101010101" pitchFamily="49" charset="-122"/>
                <a:sym typeface="+mn-ea"/>
              </a:rPr>
              <a:t>递归左半</a:t>
            </a:r>
          </a:p>
          <a:p>
            <a:pPr lvl="1" algn="l"/>
            <a:r>
              <a:rPr lang="zh-CN" altLang="en-US" sz="2800" dirty="0">
                <a:solidFill>
                  <a:schemeClr val="dk1">
                    <a:lumMod val="75000"/>
                    <a:lumOff val="25000"/>
                  </a:schemeClr>
                </a:solidFill>
                <a:latin typeface="宋体" panose="02010600030101010101" pitchFamily="2" charset="-122"/>
                <a:ea typeface="宋体" panose="02010600030101010101" pitchFamily="2" charset="-122"/>
                <a:cs typeface="隶书" panose="02010509060101010101" pitchFamily="49" charset="-122"/>
                <a:sym typeface="+mn-ea"/>
              </a:rPr>
              <a:t>	</a:t>
            </a:r>
            <a:r>
              <a:rPr lang="en-US" altLang="zh-CN" sz="2800" dirty="0" err="1">
                <a:solidFill>
                  <a:schemeClr val="dk1">
                    <a:lumMod val="75000"/>
                    <a:lumOff val="25000"/>
                  </a:schemeClr>
                </a:solidFill>
                <a:latin typeface="宋体" panose="02010600030101010101" pitchFamily="2" charset="-122"/>
                <a:ea typeface="宋体" panose="02010600030101010101" pitchFamily="2" charset="-122"/>
                <a:cs typeface="隶书" panose="02010509060101010101" pitchFamily="49" charset="-122"/>
                <a:sym typeface="+mn-ea"/>
              </a:rPr>
              <a:t>build_FBI</a:t>
            </a:r>
            <a:r>
              <a:rPr lang="en-US" altLang="zh-CN" sz="2800" dirty="0">
                <a:solidFill>
                  <a:schemeClr val="dk1">
                    <a:lumMod val="75000"/>
                    <a:lumOff val="25000"/>
                  </a:schemeClr>
                </a:solidFill>
                <a:latin typeface="宋体" panose="02010600030101010101" pitchFamily="2" charset="-122"/>
                <a:ea typeface="宋体" panose="02010600030101010101" pitchFamily="2" charset="-122"/>
                <a:cs typeface="隶书" panose="02010509060101010101" pitchFamily="49" charset="-122"/>
                <a:sym typeface="+mn-ea"/>
              </a:rPr>
              <a:t>(</a:t>
            </a:r>
            <a:r>
              <a:rPr lang="en-US" altLang="zh-CN" sz="2800" dirty="0" err="1">
                <a:solidFill>
                  <a:schemeClr val="dk1">
                    <a:lumMod val="75000"/>
                    <a:lumOff val="25000"/>
                  </a:schemeClr>
                </a:solidFill>
                <a:latin typeface="宋体" panose="02010600030101010101" pitchFamily="2" charset="-122"/>
                <a:ea typeface="宋体" panose="02010600030101010101" pitchFamily="2" charset="-122"/>
                <a:cs typeface="隶书" panose="02010509060101010101" pitchFamily="49" charset="-122"/>
                <a:sym typeface="+mn-ea"/>
              </a:rPr>
              <a:t>rs</a:t>
            </a:r>
            <a:r>
              <a:rPr lang="en-US" altLang="zh-CN" sz="2800" dirty="0">
                <a:solidFill>
                  <a:schemeClr val="dk1">
                    <a:lumMod val="75000"/>
                    <a:lumOff val="25000"/>
                  </a:schemeClr>
                </a:solidFill>
                <a:latin typeface="宋体" panose="02010600030101010101" pitchFamily="2" charset="-122"/>
                <a:ea typeface="宋体" panose="02010600030101010101" pitchFamily="2" charset="-122"/>
                <a:cs typeface="隶书" panose="02010509060101010101" pitchFamily="49" charset="-122"/>
                <a:sym typeface="+mn-ea"/>
              </a:rPr>
              <a:t>(p),mid+1,right);    //</a:t>
            </a:r>
            <a:r>
              <a:rPr lang="zh-CN" altLang="en-US" sz="2800" dirty="0">
                <a:solidFill>
                  <a:schemeClr val="dk1">
                    <a:lumMod val="75000"/>
                    <a:lumOff val="25000"/>
                  </a:schemeClr>
                </a:solidFill>
                <a:latin typeface="宋体" panose="02010600030101010101" pitchFamily="2" charset="-122"/>
                <a:ea typeface="宋体" panose="02010600030101010101" pitchFamily="2" charset="-122"/>
                <a:cs typeface="隶书" panose="02010509060101010101" pitchFamily="49" charset="-122"/>
                <a:sym typeface="+mn-ea"/>
              </a:rPr>
              <a:t>递归右半</a:t>
            </a:r>
          </a:p>
          <a:p>
            <a:pPr lvl="1" algn="l"/>
            <a:endParaRPr lang="zh-CN" altLang="en-US" sz="2800" dirty="0">
              <a:solidFill>
                <a:schemeClr val="dk1">
                  <a:lumMod val="75000"/>
                  <a:lumOff val="25000"/>
                </a:schemeClr>
              </a:solidFill>
              <a:latin typeface="宋体" panose="02010600030101010101" pitchFamily="2" charset="-122"/>
              <a:ea typeface="宋体" panose="02010600030101010101" pitchFamily="2" charset="-122"/>
              <a:cs typeface="隶书" panose="02010509060101010101" pitchFamily="49" charset="-122"/>
              <a:sym typeface="+mn-ea"/>
            </a:endParaRPr>
          </a:p>
          <a:p>
            <a:pPr lvl="1" algn="l"/>
            <a:r>
              <a:rPr lang="zh-CN" altLang="en-US" sz="2800" dirty="0">
                <a:solidFill>
                  <a:schemeClr val="dk1">
                    <a:lumMod val="75000"/>
                    <a:lumOff val="25000"/>
                  </a:schemeClr>
                </a:solidFill>
                <a:latin typeface="宋体" panose="02010600030101010101" pitchFamily="2" charset="-122"/>
                <a:ea typeface="宋体" panose="02010600030101010101" pitchFamily="2" charset="-122"/>
                <a:cs typeface="隶书" panose="02010509060101010101" pitchFamily="49" charset="-122"/>
                <a:sym typeface="+mn-ea"/>
              </a:rPr>
              <a:t>	</a:t>
            </a:r>
            <a:r>
              <a:rPr lang="en-US" altLang="zh-CN" sz="2800" dirty="0">
                <a:solidFill>
                  <a:schemeClr val="dk1">
                    <a:lumMod val="75000"/>
                    <a:lumOff val="25000"/>
                  </a:schemeClr>
                </a:solidFill>
                <a:latin typeface="宋体" panose="02010600030101010101" pitchFamily="2" charset="-122"/>
                <a:ea typeface="宋体" panose="02010600030101010101" pitchFamily="2" charset="-122"/>
                <a:cs typeface="隶书" panose="02010509060101010101" pitchFamily="49" charset="-122"/>
                <a:sym typeface="+mn-ea"/>
              </a:rPr>
              <a:t>if(tree[ls(p)]=='B' &amp;&amp; tree[</a:t>
            </a:r>
            <a:r>
              <a:rPr lang="en-US" altLang="zh-CN" sz="2800" dirty="0" err="1">
                <a:solidFill>
                  <a:schemeClr val="dk1">
                    <a:lumMod val="75000"/>
                    <a:lumOff val="25000"/>
                  </a:schemeClr>
                </a:solidFill>
                <a:latin typeface="宋体" panose="02010600030101010101" pitchFamily="2" charset="-122"/>
                <a:ea typeface="宋体" panose="02010600030101010101" pitchFamily="2" charset="-122"/>
                <a:cs typeface="隶书" panose="02010509060101010101" pitchFamily="49" charset="-122"/>
                <a:sym typeface="+mn-ea"/>
              </a:rPr>
              <a:t>rs</a:t>
            </a:r>
            <a:r>
              <a:rPr lang="en-US" altLang="zh-CN" sz="2800" dirty="0">
                <a:solidFill>
                  <a:schemeClr val="dk1">
                    <a:lumMod val="75000"/>
                    <a:lumOff val="25000"/>
                  </a:schemeClr>
                </a:solidFill>
                <a:latin typeface="宋体" panose="02010600030101010101" pitchFamily="2" charset="-122"/>
                <a:ea typeface="宋体" panose="02010600030101010101" pitchFamily="2" charset="-122"/>
                <a:cs typeface="隶书" panose="02010509060101010101" pitchFamily="49" charset="-122"/>
                <a:sym typeface="+mn-ea"/>
              </a:rPr>
              <a:t>(p)]=='B')    //</a:t>
            </a:r>
            <a:r>
              <a:rPr lang="zh-CN" altLang="en-US" sz="2800" dirty="0">
                <a:solidFill>
                  <a:schemeClr val="dk1">
                    <a:lumMod val="75000"/>
                    <a:lumOff val="25000"/>
                  </a:schemeClr>
                </a:solidFill>
                <a:latin typeface="宋体" panose="02010600030101010101" pitchFamily="2" charset="-122"/>
                <a:ea typeface="宋体" panose="02010600030101010101" pitchFamily="2" charset="-122"/>
                <a:cs typeface="隶书" panose="02010509060101010101" pitchFamily="49" charset="-122"/>
                <a:sym typeface="+mn-ea"/>
              </a:rPr>
              <a:t>左右儿子都是</a:t>
            </a:r>
            <a:r>
              <a:rPr lang="en-US" altLang="zh-CN" sz="2800" dirty="0">
                <a:solidFill>
                  <a:schemeClr val="dk1">
                    <a:lumMod val="75000"/>
                    <a:lumOff val="25000"/>
                  </a:schemeClr>
                </a:solidFill>
                <a:latin typeface="宋体" panose="02010600030101010101" pitchFamily="2" charset="-122"/>
                <a:ea typeface="宋体" panose="02010600030101010101" pitchFamily="2" charset="-122"/>
                <a:cs typeface="隶书" panose="02010509060101010101" pitchFamily="49" charset="-122"/>
                <a:sym typeface="+mn-ea"/>
              </a:rPr>
              <a:t>B</a:t>
            </a:r>
            <a:r>
              <a:rPr lang="zh-CN" altLang="en-US" sz="2800" dirty="0">
                <a:solidFill>
                  <a:schemeClr val="dk1">
                    <a:lumMod val="75000"/>
                    <a:lumOff val="25000"/>
                  </a:schemeClr>
                </a:solidFill>
                <a:latin typeface="宋体" panose="02010600030101010101" pitchFamily="2" charset="-122"/>
                <a:ea typeface="宋体" panose="02010600030101010101" pitchFamily="2" charset="-122"/>
                <a:cs typeface="隶书" panose="02010509060101010101" pitchFamily="49" charset="-122"/>
                <a:sym typeface="+mn-ea"/>
              </a:rPr>
              <a:t>，自己也是</a:t>
            </a:r>
            <a:r>
              <a:rPr lang="en-US" altLang="zh-CN" sz="2800" dirty="0">
                <a:solidFill>
                  <a:schemeClr val="dk1">
                    <a:lumMod val="75000"/>
                    <a:lumOff val="25000"/>
                  </a:schemeClr>
                </a:solidFill>
                <a:latin typeface="宋体" panose="02010600030101010101" pitchFamily="2" charset="-122"/>
                <a:ea typeface="宋体" panose="02010600030101010101" pitchFamily="2" charset="-122"/>
                <a:cs typeface="隶书" panose="02010509060101010101" pitchFamily="49" charset="-122"/>
                <a:sym typeface="+mn-ea"/>
              </a:rPr>
              <a:t>B</a:t>
            </a:r>
          </a:p>
          <a:p>
            <a:pPr lvl="1" algn="l"/>
            <a:r>
              <a:rPr lang="en-US" altLang="zh-CN" sz="2800" dirty="0">
                <a:solidFill>
                  <a:schemeClr val="dk1">
                    <a:lumMod val="75000"/>
                    <a:lumOff val="25000"/>
                  </a:schemeClr>
                </a:solidFill>
                <a:latin typeface="宋体" panose="02010600030101010101" pitchFamily="2" charset="-122"/>
                <a:ea typeface="宋体" panose="02010600030101010101" pitchFamily="2" charset="-122"/>
                <a:cs typeface="隶书" panose="02010509060101010101" pitchFamily="49" charset="-122"/>
                <a:sym typeface="+mn-ea"/>
              </a:rPr>
              <a:t>        tree[p]='B';</a:t>
            </a:r>
          </a:p>
          <a:p>
            <a:pPr lvl="1" algn="l"/>
            <a:r>
              <a:rPr lang="en-US" altLang="zh-CN" sz="2800" dirty="0">
                <a:solidFill>
                  <a:schemeClr val="dk1">
                    <a:lumMod val="75000"/>
                    <a:lumOff val="25000"/>
                  </a:schemeClr>
                </a:solidFill>
                <a:latin typeface="宋体" panose="02010600030101010101" pitchFamily="2" charset="-122"/>
                <a:ea typeface="宋体" panose="02010600030101010101" pitchFamily="2" charset="-122"/>
                <a:cs typeface="隶书" panose="02010509060101010101" pitchFamily="49" charset="-122"/>
                <a:sym typeface="+mn-ea"/>
              </a:rPr>
              <a:t>	else if(tree[ls(p)]=='I'&amp;&amp;tree[</a:t>
            </a:r>
            <a:r>
              <a:rPr lang="en-US" altLang="zh-CN" sz="2800" dirty="0" err="1">
                <a:solidFill>
                  <a:schemeClr val="dk1">
                    <a:lumMod val="75000"/>
                    <a:lumOff val="25000"/>
                  </a:schemeClr>
                </a:solidFill>
                <a:latin typeface="宋体" panose="02010600030101010101" pitchFamily="2" charset="-122"/>
                <a:ea typeface="宋体" panose="02010600030101010101" pitchFamily="2" charset="-122"/>
                <a:cs typeface="隶书" panose="02010509060101010101" pitchFamily="49" charset="-122"/>
                <a:sym typeface="+mn-ea"/>
              </a:rPr>
              <a:t>rs</a:t>
            </a:r>
            <a:r>
              <a:rPr lang="en-US" altLang="zh-CN" sz="2800" dirty="0">
                <a:solidFill>
                  <a:schemeClr val="dk1">
                    <a:lumMod val="75000"/>
                    <a:lumOff val="25000"/>
                  </a:schemeClr>
                </a:solidFill>
                <a:latin typeface="宋体" panose="02010600030101010101" pitchFamily="2" charset="-122"/>
                <a:ea typeface="宋体" panose="02010600030101010101" pitchFamily="2" charset="-122"/>
                <a:cs typeface="隶书" panose="02010509060101010101" pitchFamily="49" charset="-122"/>
                <a:sym typeface="+mn-ea"/>
              </a:rPr>
              <a:t>(p)]=='I') //</a:t>
            </a:r>
            <a:r>
              <a:rPr lang="zh-CN" altLang="en-US" sz="2800" dirty="0">
                <a:solidFill>
                  <a:schemeClr val="dk1">
                    <a:lumMod val="75000"/>
                    <a:lumOff val="25000"/>
                  </a:schemeClr>
                </a:solidFill>
                <a:latin typeface="宋体" panose="02010600030101010101" pitchFamily="2" charset="-122"/>
                <a:ea typeface="宋体" panose="02010600030101010101" pitchFamily="2" charset="-122"/>
                <a:cs typeface="隶书" panose="02010509060101010101" pitchFamily="49" charset="-122"/>
                <a:sym typeface="+mn-ea"/>
              </a:rPr>
              <a:t>左右儿子都是</a:t>
            </a:r>
            <a:r>
              <a:rPr lang="en-US" altLang="zh-CN" sz="2800" dirty="0">
                <a:solidFill>
                  <a:schemeClr val="dk1">
                    <a:lumMod val="75000"/>
                    <a:lumOff val="25000"/>
                  </a:schemeClr>
                </a:solidFill>
                <a:latin typeface="宋体" panose="02010600030101010101" pitchFamily="2" charset="-122"/>
                <a:ea typeface="宋体" panose="02010600030101010101" pitchFamily="2" charset="-122"/>
                <a:cs typeface="隶书" panose="02010509060101010101" pitchFamily="49" charset="-122"/>
                <a:sym typeface="+mn-ea"/>
              </a:rPr>
              <a:t>I</a:t>
            </a:r>
            <a:r>
              <a:rPr lang="zh-CN" altLang="en-US" sz="2800" dirty="0">
                <a:solidFill>
                  <a:schemeClr val="dk1">
                    <a:lumMod val="75000"/>
                    <a:lumOff val="25000"/>
                  </a:schemeClr>
                </a:solidFill>
                <a:latin typeface="宋体" panose="02010600030101010101" pitchFamily="2" charset="-122"/>
                <a:ea typeface="宋体" panose="02010600030101010101" pitchFamily="2" charset="-122"/>
                <a:cs typeface="隶书" panose="02010509060101010101" pitchFamily="49" charset="-122"/>
                <a:sym typeface="+mn-ea"/>
              </a:rPr>
              <a:t>，自己也是</a:t>
            </a:r>
            <a:r>
              <a:rPr lang="en-US" altLang="zh-CN" sz="2800" dirty="0">
                <a:solidFill>
                  <a:schemeClr val="dk1">
                    <a:lumMod val="75000"/>
                    <a:lumOff val="25000"/>
                  </a:schemeClr>
                </a:solidFill>
                <a:latin typeface="宋体" panose="02010600030101010101" pitchFamily="2" charset="-122"/>
                <a:ea typeface="宋体" panose="02010600030101010101" pitchFamily="2" charset="-122"/>
                <a:cs typeface="隶书" panose="02010509060101010101" pitchFamily="49" charset="-122"/>
                <a:sym typeface="+mn-ea"/>
              </a:rPr>
              <a:t>I</a:t>
            </a:r>
          </a:p>
          <a:p>
            <a:pPr lvl="1" algn="l"/>
            <a:r>
              <a:rPr lang="en-US" altLang="zh-CN" sz="2800" dirty="0">
                <a:solidFill>
                  <a:schemeClr val="dk1">
                    <a:lumMod val="75000"/>
                    <a:lumOff val="25000"/>
                  </a:schemeClr>
                </a:solidFill>
                <a:latin typeface="宋体" panose="02010600030101010101" pitchFamily="2" charset="-122"/>
                <a:ea typeface="宋体" panose="02010600030101010101" pitchFamily="2" charset="-122"/>
                <a:cs typeface="隶书" panose="02010509060101010101" pitchFamily="49" charset="-122"/>
                <a:sym typeface="+mn-ea"/>
              </a:rPr>
              <a:t>        tree[p]='I';</a:t>
            </a:r>
          </a:p>
          <a:p>
            <a:pPr lvl="1" algn="l"/>
            <a:r>
              <a:rPr lang="en-US" altLang="zh-CN" sz="2800" dirty="0">
                <a:solidFill>
                  <a:schemeClr val="dk1">
                    <a:lumMod val="75000"/>
                    <a:lumOff val="25000"/>
                  </a:schemeClr>
                </a:solidFill>
                <a:latin typeface="宋体" panose="02010600030101010101" pitchFamily="2" charset="-122"/>
                <a:ea typeface="宋体" panose="02010600030101010101" pitchFamily="2" charset="-122"/>
                <a:cs typeface="隶书" panose="02010509060101010101" pitchFamily="49" charset="-122"/>
                <a:sym typeface="+mn-ea"/>
              </a:rPr>
              <a:t>	else tree[p]='F';</a:t>
            </a:r>
          </a:p>
          <a:p>
            <a:pPr lvl="1" algn="l"/>
            <a:r>
              <a:rPr lang="en-US" altLang="zh-CN" sz="2800" dirty="0">
                <a:solidFill>
                  <a:schemeClr val="dk1">
                    <a:lumMod val="75000"/>
                    <a:lumOff val="25000"/>
                  </a:schemeClr>
                </a:solidFill>
                <a:latin typeface="宋体" panose="02010600030101010101" pitchFamily="2" charset="-122"/>
                <a:ea typeface="宋体" panose="02010600030101010101" pitchFamily="2" charset="-122"/>
                <a:cs typeface="隶书" panose="02010509060101010101" pitchFamily="49" charset="-122"/>
                <a:sym typeface="+mn-ea"/>
              </a:rPr>
              <a:t>}</a:t>
            </a:r>
          </a:p>
          <a:p>
            <a:pPr lvl="1" algn="l"/>
            <a:r>
              <a:rPr lang="en-US" altLang="zh-CN" sz="2800" dirty="0">
                <a:solidFill>
                  <a:schemeClr val="dk1">
                    <a:lumMod val="75000"/>
                    <a:lumOff val="25000"/>
                  </a:schemeClr>
                </a:solidFill>
                <a:latin typeface="宋体" panose="02010600030101010101" pitchFamily="2" charset="-122"/>
                <a:ea typeface="宋体" panose="02010600030101010101" pitchFamily="2" charset="-122"/>
                <a:cs typeface="隶书" panose="02010509060101010101" pitchFamily="49" charset="-122"/>
                <a:sym typeface="+mn-ea"/>
              </a:rPr>
              <a:t>void </a:t>
            </a:r>
            <a:r>
              <a:rPr lang="en-US" altLang="zh-CN" sz="2800" dirty="0" err="1">
                <a:solidFill>
                  <a:schemeClr val="dk1">
                    <a:lumMod val="75000"/>
                    <a:lumOff val="25000"/>
                  </a:schemeClr>
                </a:solidFill>
                <a:latin typeface="宋体" panose="02010600030101010101" pitchFamily="2" charset="-122"/>
                <a:ea typeface="宋体" panose="02010600030101010101" pitchFamily="2" charset="-122"/>
                <a:cs typeface="隶书" panose="02010509060101010101" pitchFamily="49" charset="-122"/>
                <a:sym typeface="+mn-ea"/>
              </a:rPr>
              <a:t>postorder</a:t>
            </a:r>
            <a:r>
              <a:rPr lang="en-US" altLang="zh-CN" sz="2800" dirty="0">
                <a:solidFill>
                  <a:schemeClr val="dk1">
                    <a:lumMod val="75000"/>
                    <a:lumOff val="25000"/>
                  </a:schemeClr>
                </a:solidFill>
                <a:latin typeface="宋体" panose="02010600030101010101" pitchFamily="2" charset="-122"/>
                <a:ea typeface="宋体" panose="02010600030101010101" pitchFamily="2" charset="-122"/>
                <a:cs typeface="隶书" panose="02010509060101010101" pitchFamily="49" charset="-122"/>
                <a:sym typeface="+mn-ea"/>
              </a:rPr>
              <a:t> (</a:t>
            </a:r>
            <a:r>
              <a:rPr lang="en-US" altLang="zh-CN" sz="2800" dirty="0" err="1">
                <a:solidFill>
                  <a:schemeClr val="dk1">
                    <a:lumMod val="75000"/>
                    <a:lumOff val="25000"/>
                  </a:schemeClr>
                </a:solidFill>
                <a:latin typeface="宋体" panose="02010600030101010101" pitchFamily="2" charset="-122"/>
                <a:ea typeface="宋体" panose="02010600030101010101" pitchFamily="2" charset="-122"/>
                <a:cs typeface="隶书" panose="02010509060101010101" pitchFamily="49" charset="-122"/>
                <a:sym typeface="+mn-ea"/>
              </a:rPr>
              <a:t>int</a:t>
            </a:r>
            <a:r>
              <a:rPr lang="en-US" altLang="zh-CN" sz="2800" dirty="0">
                <a:solidFill>
                  <a:schemeClr val="dk1">
                    <a:lumMod val="75000"/>
                    <a:lumOff val="25000"/>
                  </a:schemeClr>
                </a:solidFill>
                <a:latin typeface="宋体" panose="02010600030101010101" pitchFamily="2" charset="-122"/>
                <a:ea typeface="宋体" panose="02010600030101010101" pitchFamily="2" charset="-122"/>
                <a:cs typeface="隶书" panose="02010509060101010101" pitchFamily="49" charset="-122"/>
                <a:sym typeface="+mn-ea"/>
              </a:rPr>
              <a:t> p){              //</a:t>
            </a:r>
            <a:r>
              <a:rPr lang="zh-CN" altLang="en-US" sz="2800" dirty="0">
                <a:solidFill>
                  <a:schemeClr val="dk1">
                    <a:lumMod val="75000"/>
                    <a:lumOff val="25000"/>
                  </a:schemeClr>
                </a:solidFill>
                <a:latin typeface="宋体" panose="02010600030101010101" pitchFamily="2" charset="-122"/>
                <a:ea typeface="宋体" panose="02010600030101010101" pitchFamily="2" charset="-122"/>
                <a:cs typeface="隶书" panose="02010509060101010101" pitchFamily="49" charset="-122"/>
                <a:sym typeface="+mn-ea"/>
              </a:rPr>
              <a:t>后序遍历</a:t>
            </a:r>
          </a:p>
          <a:p>
            <a:pPr lvl="1" algn="l"/>
            <a:r>
              <a:rPr lang="zh-CN" altLang="en-US" sz="2800" dirty="0">
                <a:solidFill>
                  <a:schemeClr val="dk1">
                    <a:lumMod val="75000"/>
                    <a:lumOff val="25000"/>
                  </a:schemeClr>
                </a:solidFill>
                <a:latin typeface="宋体" panose="02010600030101010101" pitchFamily="2" charset="-122"/>
                <a:ea typeface="宋体" panose="02010600030101010101" pitchFamily="2" charset="-122"/>
                <a:cs typeface="隶书" panose="02010509060101010101" pitchFamily="49" charset="-122"/>
                <a:sym typeface="+mn-ea"/>
              </a:rPr>
              <a:t>	</a:t>
            </a:r>
            <a:r>
              <a:rPr lang="en-US" altLang="zh-CN" sz="2800" dirty="0">
                <a:solidFill>
                  <a:schemeClr val="dk1">
                    <a:lumMod val="75000"/>
                    <a:lumOff val="25000"/>
                  </a:schemeClr>
                </a:solidFill>
                <a:latin typeface="宋体" panose="02010600030101010101" pitchFamily="2" charset="-122"/>
                <a:ea typeface="宋体" panose="02010600030101010101" pitchFamily="2" charset="-122"/>
                <a:cs typeface="隶书" panose="02010509060101010101" pitchFamily="49" charset="-122"/>
                <a:sym typeface="+mn-ea"/>
              </a:rPr>
              <a:t>if(tree[ls(p)])	 </a:t>
            </a:r>
            <a:r>
              <a:rPr lang="en-US" altLang="zh-CN" sz="2800" dirty="0" err="1">
                <a:solidFill>
                  <a:schemeClr val="dk1">
                    <a:lumMod val="75000"/>
                    <a:lumOff val="25000"/>
                  </a:schemeClr>
                </a:solidFill>
                <a:latin typeface="宋体" panose="02010600030101010101" pitchFamily="2" charset="-122"/>
                <a:ea typeface="宋体" panose="02010600030101010101" pitchFamily="2" charset="-122"/>
                <a:cs typeface="隶书" panose="02010509060101010101" pitchFamily="49" charset="-122"/>
                <a:sym typeface="+mn-ea"/>
              </a:rPr>
              <a:t>postorder</a:t>
            </a:r>
            <a:r>
              <a:rPr lang="en-US" altLang="zh-CN" sz="2800" dirty="0">
                <a:solidFill>
                  <a:schemeClr val="dk1">
                    <a:lumMod val="75000"/>
                    <a:lumOff val="25000"/>
                  </a:schemeClr>
                </a:solidFill>
                <a:latin typeface="宋体" panose="02010600030101010101" pitchFamily="2" charset="-122"/>
                <a:ea typeface="宋体" panose="02010600030101010101" pitchFamily="2" charset="-122"/>
                <a:cs typeface="隶书" panose="02010509060101010101" pitchFamily="49" charset="-122"/>
                <a:sym typeface="+mn-ea"/>
              </a:rPr>
              <a:t> (ls(p));</a:t>
            </a:r>
          </a:p>
          <a:p>
            <a:pPr lvl="1" algn="l"/>
            <a:r>
              <a:rPr lang="en-US" altLang="zh-CN" sz="2800" dirty="0">
                <a:solidFill>
                  <a:schemeClr val="dk1">
                    <a:lumMod val="75000"/>
                    <a:lumOff val="25000"/>
                  </a:schemeClr>
                </a:solidFill>
                <a:latin typeface="宋体" panose="02010600030101010101" pitchFamily="2" charset="-122"/>
                <a:ea typeface="宋体" panose="02010600030101010101" pitchFamily="2" charset="-122"/>
                <a:cs typeface="隶书" panose="02010509060101010101" pitchFamily="49" charset="-122"/>
                <a:sym typeface="+mn-ea"/>
              </a:rPr>
              <a:t>	if(tree[</a:t>
            </a:r>
            <a:r>
              <a:rPr lang="en-US" altLang="zh-CN" sz="2800" dirty="0" err="1">
                <a:solidFill>
                  <a:schemeClr val="dk1">
                    <a:lumMod val="75000"/>
                    <a:lumOff val="25000"/>
                  </a:schemeClr>
                </a:solidFill>
                <a:latin typeface="宋体" panose="02010600030101010101" pitchFamily="2" charset="-122"/>
                <a:ea typeface="宋体" panose="02010600030101010101" pitchFamily="2" charset="-122"/>
                <a:cs typeface="隶书" panose="02010509060101010101" pitchFamily="49" charset="-122"/>
                <a:sym typeface="+mn-ea"/>
              </a:rPr>
              <a:t>rs</a:t>
            </a:r>
            <a:r>
              <a:rPr lang="en-US" altLang="zh-CN" sz="2800" dirty="0">
                <a:solidFill>
                  <a:schemeClr val="dk1">
                    <a:lumMod val="75000"/>
                    <a:lumOff val="25000"/>
                  </a:schemeClr>
                </a:solidFill>
                <a:latin typeface="宋体" panose="02010600030101010101" pitchFamily="2" charset="-122"/>
                <a:ea typeface="宋体" panose="02010600030101010101" pitchFamily="2" charset="-122"/>
                <a:cs typeface="隶书" panose="02010509060101010101" pitchFamily="49" charset="-122"/>
                <a:sym typeface="+mn-ea"/>
              </a:rPr>
              <a:t>(p)])	 </a:t>
            </a:r>
            <a:r>
              <a:rPr lang="en-US" altLang="zh-CN" sz="2800" dirty="0" err="1">
                <a:solidFill>
                  <a:schemeClr val="dk1">
                    <a:lumMod val="75000"/>
                    <a:lumOff val="25000"/>
                  </a:schemeClr>
                </a:solidFill>
                <a:latin typeface="宋体" panose="02010600030101010101" pitchFamily="2" charset="-122"/>
                <a:ea typeface="宋体" panose="02010600030101010101" pitchFamily="2" charset="-122"/>
                <a:cs typeface="隶书" panose="02010509060101010101" pitchFamily="49" charset="-122"/>
                <a:sym typeface="+mn-ea"/>
              </a:rPr>
              <a:t>postorder</a:t>
            </a:r>
            <a:r>
              <a:rPr lang="en-US" altLang="zh-CN" sz="2800" dirty="0">
                <a:solidFill>
                  <a:schemeClr val="dk1">
                    <a:lumMod val="75000"/>
                    <a:lumOff val="25000"/>
                  </a:schemeClr>
                </a:solidFill>
                <a:latin typeface="宋体" panose="02010600030101010101" pitchFamily="2" charset="-122"/>
                <a:ea typeface="宋体" panose="02010600030101010101" pitchFamily="2" charset="-122"/>
                <a:cs typeface="隶书" panose="02010509060101010101" pitchFamily="49" charset="-122"/>
                <a:sym typeface="+mn-ea"/>
              </a:rPr>
              <a:t> (</a:t>
            </a:r>
            <a:r>
              <a:rPr lang="en-US" altLang="zh-CN" sz="2800" dirty="0" err="1">
                <a:solidFill>
                  <a:schemeClr val="dk1">
                    <a:lumMod val="75000"/>
                    <a:lumOff val="25000"/>
                  </a:schemeClr>
                </a:solidFill>
                <a:latin typeface="宋体" panose="02010600030101010101" pitchFamily="2" charset="-122"/>
                <a:ea typeface="宋体" panose="02010600030101010101" pitchFamily="2" charset="-122"/>
                <a:cs typeface="隶书" panose="02010509060101010101" pitchFamily="49" charset="-122"/>
                <a:sym typeface="+mn-ea"/>
              </a:rPr>
              <a:t>rs</a:t>
            </a:r>
            <a:r>
              <a:rPr lang="en-US" altLang="zh-CN" sz="2800" dirty="0">
                <a:solidFill>
                  <a:schemeClr val="dk1">
                    <a:lumMod val="75000"/>
                    <a:lumOff val="25000"/>
                  </a:schemeClr>
                </a:solidFill>
                <a:latin typeface="宋体" panose="02010600030101010101" pitchFamily="2" charset="-122"/>
                <a:ea typeface="宋体" panose="02010600030101010101" pitchFamily="2" charset="-122"/>
                <a:cs typeface="隶书" panose="02010509060101010101" pitchFamily="49" charset="-122"/>
                <a:sym typeface="+mn-ea"/>
              </a:rPr>
              <a:t>(p));</a:t>
            </a:r>
          </a:p>
          <a:p>
            <a:pPr lvl="1" algn="l"/>
            <a:r>
              <a:rPr lang="en-US" altLang="zh-CN" sz="2800" dirty="0">
                <a:solidFill>
                  <a:schemeClr val="dk1">
                    <a:lumMod val="75000"/>
                    <a:lumOff val="25000"/>
                  </a:schemeClr>
                </a:solidFill>
                <a:latin typeface="宋体" panose="02010600030101010101" pitchFamily="2" charset="-122"/>
                <a:ea typeface="宋体" panose="02010600030101010101" pitchFamily="2" charset="-122"/>
                <a:cs typeface="隶书" panose="02010509060101010101" pitchFamily="49" charset="-122"/>
                <a:sym typeface="+mn-ea"/>
              </a:rPr>
              <a:t>	</a:t>
            </a:r>
            <a:r>
              <a:rPr lang="en-US" altLang="zh-CN" sz="2800" dirty="0" err="1">
                <a:solidFill>
                  <a:schemeClr val="dk1">
                    <a:lumMod val="75000"/>
                    <a:lumOff val="25000"/>
                  </a:schemeClr>
                </a:solidFill>
                <a:latin typeface="宋体" panose="02010600030101010101" pitchFamily="2" charset="-122"/>
                <a:ea typeface="宋体" panose="02010600030101010101" pitchFamily="2" charset="-122"/>
                <a:cs typeface="隶书" panose="02010509060101010101" pitchFamily="49" charset="-122"/>
                <a:sym typeface="+mn-ea"/>
              </a:rPr>
              <a:t>printf</a:t>
            </a:r>
            <a:r>
              <a:rPr lang="en-US" altLang="zh-CN" sz="2800" dirty="0">
                <a:solidFill>
                  <a:schemeClr val="dk1">
                    <a:lumMod val="75000"/>
                    <a:lumOff val="25000"/>
                  </a:schemeClr>
                </a:solidFill>
                <a:latin typeface="宋体" panose="02010600030101010101" pitchFamily="2" charset="-122"/>
                <a:ea typeface="宋体" panose="02010600030101010101" pitchFamily="2" charset="-122"/>
                <a:cs typeface="隶书" panose="02010509060101010101" pitchFamily="49" charset="-122"/>
                <a:sym typeface="+mn-ea"/>
              </a:rPr>
              <a:t>("%</a:t>
            </a:r>
            <a:r>
              <a:rPr lang="en-US" altLang="zh-CN" sz="2800" dirty="0" err="1">
                <a:solidFill>
                  <a:schemeClr val="dk1">
                    <a:lumMod val="75000"/>
                    <a:lumOff val="25000"/>
                  </a:schemeClr>
                </a:solidFill>
                <a:latin typeface="宋体" panose="02010600030101010101" pitchFamily="2" charset="-122"/>
                <a:ea typeface="宋体" panose="02010600030101010101" pitchFamily="2" charset="-122"/>
                <a:cs typeface="隶书" panose="02010509060101010101" pitchFamily="49" charset="-122"/>
                <a:sym typeface="+mn-ea"/>
              </a:rPr>
              <a:t>c",tree</a:t>
            </a:r>
            <a:r>
              <a:rPr lang="en-US" altLang="zh-CN" sz="2800" dirty="0">
                <a:solidFill>
                  <a:schemeClr val="dk1">
                    <a:lumMod val="75000"/>
                    <a:lumOff val="25000"/>
                  </a:schemeClr>
                </a:solidFill>
                <a:latin typeface="宋体" panose="02010600030101010101" pitchFamily="2" charset="-122"/>
                <a:ea typeface="宋体" panose="02010600030101010101" pitchFamily="2" charset="-122"/>
                <a:cs typeface="隶书" panose="02010509060101010101" pitchFamily="49" charset="-122"/>
                <a:sym typeface="+mn-ea"/>
              </a:rPr>
              <a:t>[p]);</a:t>
            </a:r>
          </a:p>
          <a:p>
            <a:pPr lvl="1" algn="l"/>
            <a:r>
              <a:rPr lang="en-US" altLang="zh-CN" sz="2800" dirty="0">
                <a:solidFill>
                  <a:schemeClr val="dk1">
                    <a:lumMod val="75000"/>
                    <a:lumOff val="25000"/>
                  </a:schemeClr>
                </a:solidFill>
                <a:latin typeface="宋体" panose="02010600030101010101" pitchFamily="2" charset="-122"/>
                <a:ea typeface="宋体" panose="02010600030101010101" pitchFamily="2" charset="-122"/>
                <a:cs typeface="隶书" panose="02010509060101010101" pitchFamily="49" charset="-122"/>
                <a:sym typeface="+mn-ea"/>
              </a:rPr>
              <a:t>}</a:t>
            </a:r>
          </a:p>
          <a:p>
            <a:pPr lvl="1" algn="l"/>
            <a:r>
              <a:rPr lang="en-US" altLang="zh-CN" sz="2800" dirty="0" err="1">
                <a:solidFill>
                  <a:schemeClr val="dk1">
                    <a:lumMod val="75000"/>
                    <a:lumOff val="25000"/>
                  </a:schemeClr>
                </a:solidFill>
                <a:latin typeface="宋体" panose="02010600030101010101" pitchFamily="2" charset="-122"/>
                <a:ea typeface="宋体" panose="02010600030101010101" pitchFamily="2" charset="-122"/>
                <a:cs typeface="隶书" panose="02010509060101010101" pitchFamily="49" charset="-122"/>
                <a:sym typeface="+mn-ea"/>
              </a:rPr>
              <a:t>int</a:t>
            </a:r>
            <a:r>
              <a:rPr lang="en-US" altLang="zh-CN" sz="2800" dirty="0">
                <a:solidFill>
                  <a:schemeClr val="dk1">
                    <a:lumMod val="75000"/>
                    <a:lumOff val="25000"/>
                  </a:schemeClr>
                </a:solidFill>
                <a:latin typeface="宋体" panose="02010600030101010101" pitchFamily="2" charset="-122"/>
                <a:ea typeface="宋体" panose="02010600030101010101" pitchFamily="2" charset="-122"/>
                <a:cs typeface="隶书" panose="02010509060101010101" pitchFamily="49" charset="-122"/>
                <a:sym typeface="+mn-ea"/>
              </a:rPr>
              <a:t> main(){</a:t>
            </a:r>
          </a:p>
          <a:p>
            <a:pPr lvl="1" algn="l"/>
            <a:r>
              <a:rPr lang="en-US" altLang="zh-CN" sz="2800" dirty="0">
                <a:solidFill>
                  <a:schemeClr val="dk1">
                    <a:lumMod val="75000"/>
                    <a:lumOff val="25000"/>
                  </a:schemeClr>
                </a:solidFill>
                <a:latin typeface="宋体" panose="02010600030101010101" pitchFamily="2" charset="-122"/>
                <a:ea typeface="宋体" panose="02010600030101010101" pitchFamily="2" charset="-122"/>
                <a:cs typeface="隶书" panose="02010509060101010101" pitchFamily="49" charset="-122"/>
                <a:sym typeface="+mn-ea"/>
              </a:rPr>
              <a:t>	</a:t>
            </a:r>
            <a:r>
              <a:rPr lang="en-US" altLang="zh-CN" sz="2800" dirty="0" err="1">
                <a:solidFill>
                  <a:schemeClr val="dk1">
                    <a:lumMod val="75000"/>
                    <a:lumOff val="25000"/>
                  </a:schemeClr>
                </a:solidFill>
                <a:latin typeface="宋体" panose="02010600030101010101" pitchFamily="2" charset="-122"/>
                <a:ea typeface="宋体" panose="02010600030101010101" pitchFamily="2" charset="-122"/>
                <a:cs typeface="隶书" panose="02010509060101010101" pitchFamily="49" charset="-122"/>
                <a:sym typeface="+mn-ea"/>
              </a:rPr>
              <a:t>int</a:t>
            </a:r>
            <a:r>
              <a:rPr lang="en-US" altLang="zh-CN" sz="2800" dirty="0">
                <a:solidFill>
                  <a:schemeClr val="dk1">
                    <a:lumMod val="75000"/>
                    <a:lumOff val="25000"/>
                  </a:schemeClr>
                </a:solidFill>
                <a:latin typeface="宋体" panose="02010600030101010101" pitchFamily="2" charset="-122"/>
                <a:ea typeface="宋体" panose="02010600030101010101" pitchFamily="2" charset="-122"/>
                <a:cs typeface="隶书" panose="02010509060101010101" pitchFamily="49" charset="-122"/>
                <a:sym typeface="+mn-ea"/>
              </a:rPr>
              <a:t> n;	</a:t>
            </a:r>
            <a:r>
              <a:rPr lang="en-US" altLang="zh-CN" sz="2800" dirty="0" err="1">
                <a:solidFill>
                  <a:schemeClr val="dk1">
                    <a:lumMod val="75000"/>
                    <a:lumOff val="25000"/>
                  </a:schemeClr>
                </a:solidFill>
                <a:latin typeface="宋体" panose="02010600030101010101" pitchFamily="2" charset="-122"/>
                <a:ea typeface="宋体" panose="02010600030101010101" pitchFamily="2" charset="-122"/>
                <a:cs typeface="隶书" panose="02010509060101010101" pitchFamily="49" charset="-122"/>
                <a:sym typeface="+mn-ea"/>
              </a:rPr>
              <a:t>scanf</a:t>
            </a:r>
            <a:r>
              <a:rPr lang="en-US" altLang="zh-CN" sz="2800" dirty="0">
                <a:solidFill>
                  <a:schemeClr val="dk1">
                    <a:lumMod val="75000"/>
                    <a:lumOff val="25000"/>
                  </a:schemeClr>
                </a:solidFill>
                <a:latin typeface="宋体" panose="02010600030101010101" pitchFamily="2" charset="-122"/>
                <a:ea typeface="宋体" panose="02010600030101010101" pitchFamily="2" charset="-122"/>
                <a:cs typeface="隶书" panose="02010509060101010101" pitchFamily="49" charset="-122"/>
                <a:sym typeface="+mn-ea"/>
              </a:rPr>
              <a:t>("%</a:t>
            </a:r>
            <a:r>
              <a:rPr lang="en-US" altLang="zh-CN" sz="2800" dirty="0" err="1">
                <a:solidFill>
                  <a:schemeClr val="dk1">
                    <a:lumMod val="75000"/>
                    <a:lumOff val="25000"/>
                  </a:schemeClr>
                </a:solidFill>
                <a:latin typeface="宋体" panose="02010600030101010101" pitchFamily="2" charset="-122"/>
                <a:ea typeface="宋体" panose="02010600030101010101" pitchFamily="2" charset="-122"/>
                <a:cs typeface="隶书" panose="02010509060101010101" pitchFamily="49" charset="-122"/>
                <a:sym typeface="+mn-ea"/>
              </a:rPr>
              <a:t>d",&amp;n</a:t>
            </a:r>
            <a:r>
              <a:rPr lang="en-US" altLang="zh-CN" sz="2800" dirty="0">
                <a:solidFill>
                  <a:schemeClr val="dk1">
                    <a:lumMod val="75000"/>
                    <a:lumOff val="25000"/>
                  </a:schemeClr>
                </a:solidFill>
                <a:latin typeface="宋体" panose="02010600030101010101" pitchFamily="2" charset="-122"/>
                <a:ea typeface="宋体" panose="02010600030101010101" pitchFamily="2" charset="-122"/>
                <a:cs typeface="隶书" panose="02010509060101010101" pitchFamily="49" charset="-122"/>
                <a:sym typeface="+mn-ea"/>
              </a:rPr>
              <a:t>);</a:t>
            </a:r>
          </a:p>
          <a:p>
            <a:pPr lvl="1" algn="l"/>
            <a:r>
              <a:rPr lang="en-US" altLang="zh-CN" sz="2800" dirty="0">
                <a:solidFill>
                  <a:schemeClr val="dk1">
                    <a:lumMod val="75000"/>
                    <a:lumOff val="25000"/>
                  </a:schemeClr>
                </a:solidFill>
                <a:latin typeface="宋体" panose="02010600030101010101" pitchFamily="2" charset="-122"/>
                <a:ea typeface="宋体" panose="02010600030101010101" pitchFamily="2" charset="-122"/>
                <a:cs typeface="隶书" panose="02010509060101010101" pitchFamily="49" charset="-122"/>
                <a:sym typeface="+mn-ea"/>
              </a:rPr>
              <a:t>	</a:t>
            </a:r>
            <a:r>
              <a:rPr lang="en-US" altLang="zh-CN" sz="2800" dirty="0" err="1">
                <a:solidFill>
                  <a:schemeClr val="dk1">
                    <a:lumMod val="75000"/>
                    <a:lumOff val="25000"/>
                  </a:schemeClr>
                </a:solidFill>
                <a:latin typeface="宋体" panose="02010600030101010101" pitchFamily="2" charset="-122"/>
                <a:ea typeface="宋体" panose="02010600030101010101" pitchFamily="2" charset="-122"/>
                <a:cs typeface="隶书" panose="02010509060101010101" pitchFamily="49" charset="-122"/>
                <a:sym typeface="+mn-ea"/>
              </a:rPr>
              <a:t>scanf</a:t>
            </a:r>
            <a:r>
              <a:rPr lang="en-US" altLang="zh-CN" sz="2800" dirty="0">
                <a:solidFill>
                  <a:schemeClr val="dk1">
                    <a:lumMod val="75000"/>
                    <a:lumOff val="25000"/>
                  </a:schemeClr>
                </a:solidFill>
                <a:latin typeface="宋体" panose="02010600030101010101" pitchFamily="2" charset="-122"/>
                <a:ea typeface="宋体" panose="02010600030101010101" pitchFamily="2" charset="-122"/>
                <a:cs typeface="隶书" panose="02010509060101010101" pitchFamily="49" charset="-122"/>
                <a:sym typeface="+mn-ea"/>
              </a:rPr>
              <a:t>("%s",s+1);</a:t>
            </a:r>
          </a:p>
          <a:p>
            <a:pPr lvl="1" algn="l"/>
            <a:r>
              <a:rPr lang="en-US" altLang="zh-CN" sz="2800" dirty="0">
                <a:solidFill>
                  <a:schemeClr val="dk1">
                    <a:lumMod val="75000"/>
                    <a:lumOff val="25000"/>
                  </a:schemeClr>
                </a:solidFill>
                <a:latin typeface="宋体" panose="02010600030101010101" pitchFamily="2" charset="-122"/>
                <a:ea typeface="宋体" panose="02010600030101010101" pitchFamily="2" charset="-122"/>
                <a:cs typeface="隶书" panose="02010509060101010101" pitchFamily="49" charset="-122"/>
                <a:sym typeface="+mn-ea"/>
              </a:rPr>
              <a:t>	</a:t>
            </a:r>
            <a:r>
              <a:rPr lang="en-US" altLang="zh-CN" sz="2800" dirty="0" err="1">
                <a:solidFill>
                  <a:schemeClr val="dk1">
                    <a:lumMod val="75000"/>
                    <a:lumOff val="25000"/>
                  </a:schemeClr>
                </a:solidFill>
                <a:latin typeface="宋体" panose="02010600030101010101" pitchFamily="2" charset="-122"/>
                <a:ea typeface="宋体" panose="02010600030101010101" pitchFamily="2" charset="-122"/>
                <a:cs typeface="隶书" panose="02010509060101010101" pitchFamily="49" charset="-122"/>
                <a:sym typeface="+mn-ea"/>
              </a:rPr>
              <a:t>build_FBI</a:t>
            </a:r>
            <a:r>
              <a:rPr lang="en-US" altLang="zh-CN" sz="2800" dirty="0">
                <a:solidFill>
                  <a:schemeClr val="dk1">
                    <a:lumMod val="75000"/>
                    <a:lumOff val="25000"/>
                  </a:schemeClr>
                </a:solidFill>
                <a:latin typeface="宋体" panose="02010600030101010101" pitchFamily="2" charset="-122"/>
                <a:ea typeface="宋体" panose="02010600030101010101" pitchFamily="2" charset="-122"/>
                <a:cs typeface="隶书" panose="02010509060101010101" pitchFamily="49" charset="-122"/>
                <a:sym typeface="+mn-ea"/>
              </a:rPr>
              <a:t>(1,1,strlen(s+1));</a:t>
            </a:r>
          </a:p>
          <a:p>
            <a:pPr lvl="1" algn="l"/>
            <a:r>
              <a:rPr lang="en-US" altLang="zh-CN" sz="2800" dirty="0">
                <a:solidFill>
                  <a:schemeClr val="dk1">
                    <a:lumMod val="75000"/>
                    <a:lumOff val="25000"/>
                  </a:schemeClr>
                </a:solidFill>
                <a:latin typeface="宋体" panose="02010600030101010101" pitchFamily="2" charset="-122"/>
                <a:ea typeface="宋体" panose="02010600030101010101" pitchFamily="2" charset="-122"/>
                <a:cs typeface="隶书" panose="02010509060101010101" pitchFamily="49" charset="-122"/>
                <a:sym typeface="+mn-ea"/>
              </a:rPr>
              <a:t>	</a:t>
            </a:r>
            <a:r>
              <a:rPr lang="en-US" altLang="zh-CN" sz="2800" dirty="0" err="1">
                <a:solidFill>
                  <a:schemeClr val="dk1">
                    <a:lumMod val="75000"/>
                    <a:lumOff val="25000"/>
                  </a:schemeClr>
                </a:solidFill>
                <a:latin typeface="宋体" panose="02010600030101010101" pitchFamily="2" charset="-122"/>
                <a:ea typeface="宋体" panose="02010600030101010101" pitchFamily="2" charset="-122"/>
                <a:cs typeface="隶书" panose="02010509060101010101" pitchFamily="49" charset="-122"/>
                <a:sym typeface="+mn-ea"/>
              </a:rPr>
              <a:t>postorder</a:t>
            </a:r>
            <a:r>
              <a:rPr lang="en-US" altLang="zh-CN" sz="2800" dirty="0">
                <a:solidFill>
                  <a:schemeClr val="dk1">
                    <a:lumMod val="75000"/>
                    <a:lumOff val="25000"/>
                  </a:schemeClr>
                </a:solidFill>
                <a:latin typeface="宋体" panose="02010600030101010101" pitchFamily="2" charset="-122"/>
                <a:ea typeface="宋体" panose="02010600030101010101" pitchFamily="2" charset="-122"/>
                <a:cs typeface="隶书" panose="02010509060101010101" pitchFamily="49" charset="-122"/>
                <a:sym typeface="+mn-ea"/>
              </a:rPr>
              <a:t>(1);</a:t>
            </a:r>
          </a:p>
          <a:p>
            <a:pPr lvl="1" algn="l"/>
            <a:r>
              <a:rPr lang="en-US" altLang="zh-CN" sz="2800" dirty="0">
                <a:solidFill>
                  <a:schemeClr val="dk1">
                    <a:lumMod val="75000"/>
                    <a:lumOff val="25000"/>
                  </a:schemeClr>
                </a:solidFill>
                <a:latin typeface="宋体" panose="02010600030101010101" pitchFamily="2" charset="-122"/>
                <a:ea typeface="宋体" panose="02010600030101010101" pitchFamily="2" charset="-122"/>
                <a:cs typeface="隶书" panose="02010509060101010101" pitchFamily="49" charset="-122"/>
                <a:sym typeface="+mn-ea"/>
              </a:rPr>
              <a:t>}</a:t>
            </a:r>
          </a:p>
        </p:txBody>
      </p:sp>
    </p:spTree>
    <p:custDataLst>
      <p:tags r:id="rId1"/>
    </p:custDataLst>
    <p:extLst>
      <p:ext uri="{BB962C8B-B14F-4D97-AF65-F5344CB8AC3E}">
        <p14:creationId xmlns:p14="http://schemas.microsoft.com/office/powerpoint/2010/main" val="3038893134"/>
      </p:ext>
    </p:extLst>
  </p:cSld>
  <p:clrMapOvr>
    <a:masterClrMapping/>
  </p:clrMapOvr>
  <p:transition spd="slow" advClick="0" advTm="1000">
    <p:push dir="u"/>
  </p:transition>
  <p:timing>
    <p:tnLst>
      <p:par>
        <p:cTn id="1" dur="indefinite" restart="never" nodeType="tmRoot"/>
      </p:par>
    </p:tnLst>
    <p:bldLst>
      <p:bldP spid="15"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6" name="成组"/>
          <p:cNvGrpSpPr/>
          <p:nvPr/>
        </p:nvGrpSpPr>
        <p:grpSpPr>
          <a:xfrm>
            <a:off x="0" y="0"/>
            <a:ext cx="24384001" cy="13772340"/>
            <a:chOff x="0" y="0"/>
            <a:chExt cx="24384000" cy="13772339"/>
          </a:xfrm>
        </p:grpSpPr>
        <p:pic>
          <p:nvPicPr>
            <p:cNvPr id="94" name="组合 11" descr="组合 11"/>
            <p:cNvPicPr>
              <a:picLocks noChangeAspect="1"/>
            </p:cNvPicPr>
            <p:nvPr/>
          </p:nvPicPr>
          <p:blipFill>
            <a:blip r:embed="rId2"/>
            <a:stretch>
              <a:fillRect/>
            </a:stretch>
          </p:blipFill>
          <p:spPr>
            <a:xfrm>
              <a:off x="-1" y="-1"/>
              <a:ext cx="24384001" cy="13772220"/>
            </a:xfrm>
            <a:prstGeom prst="rect">
              <a:avLst/>
            </a:prstGeom>
            <a:ln w="12700" cap="flat">
              <a:noFill/>
              <a:miter lim="400000"/>
              <a:headEnd/>
              <a:tailEnd/>
            </a:ln>
            <a:effectLst/>
          </p:spPr>
        </p:pic>
        <p:pic>
          <p:nvPicPr>
            <p:cNvPr id="95" name="图像" descr="图像"/>
            <p:cNvPicPr>
              <a:picLocks noChangeAspect="1"/>
            </p:cNvPicPr>
            <p:nvPr/>
          </p:nvPicPr>
          <p:blipFill>
            <a:blip r:embed="rId3"/>
            <a:srcRect r="5724" b="18434"/>
            <a:stretch>
              <a:fillRect/>
            </a:stretch>
          </p:blipFill>
          <p:spPr>
            <a:xfrm>
              <a:off x="14604206" y="7883387"/>
              <a:ext cx="9779632" cy="5888953"/>
            </a:xfrm>
            <a:prstGeom prst="rect">
              <a:avLst/>
            </a:prstGeom>
            <a:ln w="12700" cap="flat">
              <a:noFill/>
              <a:miter lim="400000"/>
              <a:headEnd/>
              <a:tailEnd/>
            </a:ln>
            <a:effectLst/>
          </p:spPr>
        </p:pic>
      </p:grpSp>
      <p:sp>
        <p:nvSpPr>
          <p:cNvPr id="9" name="内容占位符 2"/>
          <p:cNvSpPr txBox="1">
            <a:spLocks/>
          </p:cNvSpPr>
          <p:nvPr/>
        </p:nvSpPr>
        <p:spPr>
          <a:xfrm>
            <a:off x="8908842" y="3651195"/>
            <a:ext cx="6566315" cy="4560507"/>
          </a:xfrm>
          <a:prstGeom prst="rect">
            <a:avLst/>
          </a:prstGeom>
        </p:spPr>
        <p:txBody>
          <a:bodyPr vert="horz" lIns="91440" tIns="45720" rIns="91440" bIns="45720" rtlCol="0" anchor="ctr">
            <a:noAutofit/>
          </a:bodyPr>
          <a:lst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marL="0" indent="0" fontAlgn="auto">
              <a:lnSpc>
                <a:spcPct val="140000"/>
              </a:lnSpc>
              <a:spcAft>
                <a:spcPts val="0"/>
              </a:spcAft>
              <a:buClr>
                <a:srgbClr val="0070C0"/>
              </a:buClr>
              <a:buSzPct val="90000"/>
              <a:buFont typeface="Arial" panose="020B0604020202020204" pitchFamily="34" charset="0"/>
              <a:buNone/>
            </a:pPr>
            <a:r>
              <a:rPr lang="zh-CN" altLang="en-US" sz="13800" b="1" dirty="0" smtClean="0">
                <a:solidFill>
                  <a:srgbClr val="FFFF00"/>
                </a:solidFill>
                <a:latin typeface="宋体" panose="02010600030101010101" pitchFamily="2" charset="-122"/>
                <a:ea typeface="宋体" panose="02010600030101010101" pitchFamily="2" charset="-122"/>
                <a:cs typeface="+mn-ea"/>
                <a:sym typeface="+mn-lt"/>
              </a:rPr>
              <a:t>谢谢！</a:t>
            </a:r>
            <a:endParaRPr lang="zh-CN" altLang="en-US" sz="13800" b="1" dirty="0">
              <a:solidFill>
                <a:srgbClr val="FFFF00"/>
              </a:solidFill>
              <a:latin typeface="宋体" panose="02010600030101010101" pitchFamily="2" charset="-122"/>
              <a:ea typeface="宋体" panose="02010600030101010101" pitchFamily="2" charset="-122"/>
              <a:cs typeface="+mn-ea"/>
              <a:sym typeface="+mn-lt"/>
            </a:endParaRPr>
          </a:p>
        </p:txBody>
      </p:sp>
      <p:pic>
        <p:nvPicPr>
          <p:cNvPr id="10" name="图片 9"/>
          <p:cNvPicPr>
            <a:picLocks noChangeAspect="1"/>
          </p:cNvPicPr>
          <p:nvPr/>
        </p:nvPicPr>
        <p:blipFill>
          <a:blip r:embed="rId4"/>
          <a:stretch>
            <a:fillRect/>
          </a:stretch>
        </p:blipFill>
        <p:spPr>
          <a:xfrm>
            <a:off x="16773150" y="2582260"/>
            <a:ext cx="6847326" cy="8870249"/>
          </a:xfrm>
          <a:prstGeom prst="rect">
            <a:avLst/>
          </a:prstGeom>
        </p:spPr>
      </p:pic>
    </p:spTree>
    <p:extLst>
      <p:ext uri="{BB962C8B-B14F-4D97-AF65-F5344CB8AC3E}">
        <p14:creationId xmlns:p14="http://schemas.microsoft.com/office/powerpoint/2010/main" val="4280580799"/>
      </p:ext>
    </p:extLst>
  </p:cSld>
  <p:clrMapOvr>
    <a:masterClrMapping/>
  </p:clrMapOvr>
  <mc:AlternateContent xmlns:mc="http://schemas.openxmlformats.org/markup-compatibility/2006" xmlns:p14="http://schemas.microsoft.com/office/powerpoint/2010/main">
    <mc:Choice Requires="p14">
      <p:transition p14:dur="10"/>
    </mc:Choice>
    <mc:Fallback xmlns="">
      <p:transition advClick="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1623856" y="4070318"/>
            <a:ext cx="19276716" cy="5170646"/>
          </a:xfrm>
          <a:prstGeom prst="rect">
            <a:avLst/>
          </a:prstGeom>
          <a:noFill/>
        </p:spPr>
        <p:txBody>
          <a:bodyPr wrap="square">
            <a:spAutoFit/>
          </a:bodyPr>
          <a:lstStyle/>
          <a:p>
            <a:pPr marL="571500" indent="-571500" algn="l">
              <a:lnSpc>
                <a:spcPct val="150000"/>
              </a:lnSpc>
              <a:buFont typeface="Arial" panose="020B0604020202020204" pitchFamily="34" charset="0"/>
              <a:buChar char="•"/>
            </a:pPr>
            <a:r>
              <a:rPr lang="zh-CN" altLang="en-US" sz="4400" dirty="0" smtClean="0">
                <a:solidFill>
                  <a:schemeClr val="tx1"/>
                </a:solidFill>
                <a:latin typeface="宋体" panose="02010600030101010101" pitchFamily="2" charset="-122"/>
                <a:ea typeface="宋体" panose="02010600030101010101" pitchFamily="2" charset="-122"/>
                <a:cs typeface="+mn-ea"/>
                <a:sym typeface="+mn-lt"/>
              </a:rPr>
              <a:t>关键</a:t>
            </a:r>
            <a:r>
              <a:rPr lang="zh-CN" altLang="en-US" sz="4400" dirty="0">
                <a:solidFill>
                  <a:schemeClr val="tx1"/>
                </a:solidFill>
                <a:latin typeface="宋体" panose="02010600030101010101" pitchFamily="2" charset="-122"/>
                <a:ea typeface="宋体" panose="02010600030101010101" pitchFamily="2" charset="-122"/>
                <a:cs typeface="+mn-ea"/>
                <a:sym typeface="+mn-lt"/>
              </a:rPr>
              <a:t>是处理大数的输入，因为整数</a:t>
            </a:r>
            <a:r>
              <a:rPr lang="en-US" altLang="zh-CN" sz="4400" dirty="0">
                <a:solidFill>
                  <a:schemeClr val="tx1"/>
                </a:solidFill>
                <a:latin typeface="宋体" panose="02010600030101010101" pitchFamily="2" charset="-122"/>
                <a:ea typeface="宋体" panose="02010600030101010101" pitchFamily="2" charset="-122"/>
                <a:cs typeface="+mn-ea"/>
                <a:sym typeface="+mn-lt"/>
              </a:rPr>
              <a:t>a</a:t>
            </a:r>
            <a:r>
              <a:rPr lang="zh-CN" altLang="en-US" sz="4400" dirty="0">
                <a:solidFill>
                  <a:schemeClr val="tx1"/>
                </a:solidFill>
                <a:latin typeface="宋体" panose="02010600030101010101" pitchFamily="2" charset="-122"/>
                <a:ea typeface="宋体" panose="02010600030101010101" pitchFamily="2" charset="-122"/>
                <a:cs typeface="+mn-ea"/>
                <a:sym typeface="+mn-lt"/>
              </a:rPr>
              <a:t>和</a:t>
            </a:r>
            <a:r>
              <a:rPr lang="en-US" altLang="zh-CN" sz="4400" dirty="0">
                <a:solidFill>
                  <a:schemeClr val="tx1"/>
                </a:solidFill>
                <a:latin typeface="宋体" panose="02010600030101010101" pitchFamily="2" charset="-122"/>
                <a:ea typeface="宋体" panose="02010600030101010101" pitchFamily="2" charset="-122"/>
                <a:cs typeface="+mn-ea"/>
                <a:sym typeface="+mn-lt"/>
              </a:rPr>
              <a:t>b</a:t>
            </a:r>
            <a:r>
              <a:rPr lang="zh-CN" altLang="en-US" sz="4400" dirty="0">
                <a:solidFill>
                  <a:schemeClr val="tx1"/>
                </a:solidFill>
                <a:latin typeface="宋体" panose="02010600030101010101" pitchFamily="2" charset="-122"/>
                <a:ea typeface="宋体" panose="02010600030101010101" pitchFamily="2" charset="-122"/>
                <a:cs typeface="+mn-ea"/>
                <a:sym typeface="+mn-lt"/>
              </a:rPr>
              <a:t>太大，无法直接赋值给</a:t>
            </a:r>
            <a:r>
              <a:rPr lang="en-US" altLang="zh-CN" sz="4400" dirty="0">
                <a:solidFill>
                  <a:schemeClr val="tx1"/>
                </a:solidFill>
                <a:latin typeface="宋体" panose="02010600030101010101" pitchFamily="2" charset="-122"/>
                <a:ea typeface="宋体" panose="02010600030101010101" pitchFamily="2" charset="-122"/>
                <a:cs typeface="+mn-ea"/>
                <a:sym typeface="+mn-lt"/>
              </a:rPr>
              <a:t>C++</a:t>
            </a:r>
            <a:r>
              <a:rPr lang="zh-CN" altLang="en-US" sz="4400" dirty="0">
                <a:solidFill>
                  <a:schemeClr val="tx1"/>
                </a:solidFill>
                <a:latin typeface="宋体" panose="02010600030101010101" pitchFamily="2" charset="-122"/>
                <a:ea typeface="宋体" panose="02010600030101010101" pitchFamily="2" charset="-122"/>
                <a:cs typeface="+mn-ea"/>
                <a:sym typeface="+mn-lt"/>
              </a:rPr>
              <a:t>的变量，不能按数字读入，只能按字符读入。</a:t>
            </a:r>
          </a:p>
          <a:p>
            <a:pPr marL="571500" indent="-571500" algn="l">
              <a:lnSpc>
                <a:spcPct val="150000"/>
              </a:lnSpc>
              <a:buFont typeface="Arial" panose="020B0604020202020204" pitchFamily="34" charset="0"/>
              <a:buChar char="•"/>
            </a:pPr>
            <a:r>
              <a:rPr lang="zh-CN" altLang="en-US" sz="4400" dirty="0" smtClean="0">
                <a:solidFill>
                  <a:schemeClr val="tx1"/>
                </a:solidFill>
                <a:latin typeface="宋体" panose="02010600030101010101" pitchFamily="2" charset="-122"/>
                <a:ea typeface="宋体" panose="02010600030101010101" pitchFamily="2" charset="-122"/>
                <a:cs typeface="+mn-ea"/>
                <a:sym typeface="+mn-lt"/>
              </a:rPr>
              <a:t>大数</a:t>
            </a:r>
            <a:r>
              <a:rPr lang="en-US" altLang="zh-CN" sz="4400" dirty="0">
                <a:solidFill>
                  <a:schemeClr val="tx1"/>
                </a:solidFill>
                <a:latin typeface="宋体" panose="02010600030101010101" pitchFamily="2" charset="-122"/>
                <a:ea typeface="宋体" panose="02010600030101010101" pitchFamily="2" charset="-122"/>
                <a:cs typeface="+mn-ea"/>
                <a:sym typeface="+mn-lt"/>
              </a:rPr>
              <a:t>a</a:t>
            </a:r>
            <a:r>
              <a:rPr lang="zh-CN" altLang="en-US" sz="4400" dirty="0">
                <a:solidFill>
                  <a:schemeClr val="tx1"/>
                </a:solidFill>
                <a:latin typeface="宋体" panose="02010600030101010101" pitchFamily="2" charset="-122"/>
                <a:ea typeface="宋体" panose="02010600030101010101" pitchFamily="2" charset="-122"/>
                <a:cs typeface="+mn-ea"/>
                <a:sym typeface="+mn-lt"/>
              </a:rPr>
              <a:t>用字符串</a:t>
            </a:r>
            <a:r>
              <a:rPr lang="en-US" altLang="zh-CN" sz="4400" dirty="0">
                <a:solidFill>
                  <a:schemeClr val="tx1"/>
                </a:solidFill>
                <a:latin typeface="宋体" panose="02010600030101010101" pitchFamily="2" charset="-122"/>
                <a:ea typeface="宋体" panose="02010600030101010101" pitchFamily="2" charset="-122"/>
                <a:cs typeface="+mn-ea"/>
                <a:sym typeface="+mn-lt"/>
              </a:rPr>
              <a:t>string a</a:t>
            </a:r>
            <a:r>
              <a:rPr lang="zh-CN" altLang="en-US" sz="4400" dirty="0">
                <a:solidFill>
                  <a:schemeClr val="tx1"/>
                </a:solidFill>
                <a:latin typeface="宋体" panose="02010600030101010101" pitchFamily="2" charset="-122"/>
                <a:ea typeface="宋体" panose="02010600030101010101" pitchFamily="2" charset="-122"/>
                <a:cs typeface="+mn-ea"/>
                <a:sym typeface="+mn-lt"/>
              </a:rPr>
              <a:t>来存，一个字符存一位数字，</a:t>
            </a:r>
            <a:r>
              <a:rPr lang="en-US" altLang="zh-CN" sz="4400" dirty="0">
                <a:solidFill>
                  <a:schemeClr val="tx1"/>
                </a:solidFill>
                <a:latin typeface="宋体" panose="02010600030101010101" pitchFamily="2" charset="-122"/>
                <a:ea typeface="宋体" panose="02010600030101010101" pitchFamily="2" charset="-122"/>
                <a:cs typeface="+mn-ea"/>
                <a:sym typeface="+mn-lt"/>
              </a:rPr>
              <a:t>a[0]</a:t>
            </a:r>
            <a:r>
              <a:rPr lang="zh-CN" altLang="en-US" sz="4400" dirty="0">
                <a:solidFill>
                  <a:schemeClr val="tx1"/>
                </a:solidFill>
                <a:latin typeface="宋体" panose="02010600030101010101" pitchFamily="2" charset="-122"/>
                <a:ea typeface="宋体" panose="02010600030101010101" pitchFamily="2" charset="-122"/>
                <a:cs typeface="+mn-ea"/>
                <a:sym typeface="+mn-lt"/>
              </a:rPr>
              <a:t>存最高位，</a:t>
            </a:r>
            <a:r>
              <a:rPr lang="en-US" altLang="zh-CN" sz="4400" dirty="0">
                <a:solidFill>
                  <a:schemeClr val="tx1"/>
                </a:solidFill>
                <a:latin typeface="宋体" panose="02010600030101010101" pitchFamily="2" charset="-122"/>
                <a:ea typeface="宋体" panose="02010600030101010101" pitchFamily="2" charset="-122"/>
                <a:cs typeface="+mn-ea"/>
                <a:sym typeface="+mn-lt"/>
              </a:rPr>
              <a:t>a[1]</a:t>
            </a:r>
            <a:r>
              <a:rPr lang="zh-CN" altLang="en-US" sz="4400" dirty="0">
                <a:solidFill>
                  <a:schemeClr val="tx1"/>
                </a:solidFill>
                <a:latin typeface="宋体" panose="02010600030101010101" pitchFamily="2" charset="-122"/>
                <a:ea typeface="宋体" panose="02010600030101010101" pitchFamily="2" charset="-122"/>
                <a:cs typeface="+mn-ea"/>
                <a:sym typeface="+mn-lt"/>
              </a:rPr>
              <a:t>存次高位，</a:t>
            </a:r>
            <a:r>
              <a:rPr lang="en-US" altLang="zh-CN" sz="4400" dirty="0">
                <a:solidFill>
                  <a:schemeClr val="tx1"/>
                </a:solidFill>
                <a:latin typeface="宋体" panose="02010600030101010101" pitchFamily="2" charset="-122"/>
                <a:ea typeface="宋体" panose="02010600030101010101" pitchFamily="2" charset="-122"/>
                <a:cs typeface="+mn-ea"/>
                <a:sym typeface="+mn-lt"/>
              </a:rPr>
              <a:t>…</a:t>
            </a:r>
            <a:r>
              <a:rPr lang="zh-CN" altLang="en-US" sz="4400" dirty="0">
                <a:solidFill>
                  <a:schemeClr val="tx1"/>
                </a:solidFill>
                <a:latin typeface="宋体" panose="02010600030101010101" pitchFamily="2" charset="-122"/>
                <a:ea typeface="宋体" panose="02010600030101010101" pitchFamily="2" charset="-122"/>
                <a:cs typeface="+mn-ea"/>
                <a:sym typeface="+mn-lt"/>
              </a:rPr>
              <a:t>，</a:t>
            </a:r>
            <a:r>
              <a:rPr lang="en-US" altLang="zh-CN" sz="4400" dirty="0">
                <a:solidFill>
                  <a:schemeClr val="tx1"/>
                </a:solidFill>
                <a:latin typeface="宋体" panose="02010600030101010101" pitchFamily="2" charset="-122"/>
                <a:ea typeface="宋体" panose="02010600030101010101" pitchFamily="2" charset="-122"/>
                <a:cs typeface="+mn-ea"/>
                <a:sym typeface="+mn-lt"/>
              </a:rPr>
              <a:t>a[n-1]</a:t>
            </a:r>
            <a:r>
              <a:rPr lang="zh-CN" altLang="en-US" sz="4400" dirty="0">
                <a:solidFill>
                  <a:schemeClr val="tx1"/>
                </a:solidFill>
                <a:latin typeface="宋体" panose="02010600030101010101" pitchFamily="2" charset="-122"/>
                <a:ea typeface="宋体" panose="02010600030101010101" pitchFamily="2" charset="-122"/>
                <a:cs typeface="+mn-ea"/>
                <a:sym typeface="+mn-lt"/>
              </a:rPr>
              <a:t>存最低位，等等。</a:t>
            </a:r>
            <a:r>
              <a:rPr lang="en-US" altLang="zh-CN" sz="4400" dirty="0">
                <a:solidFill>
                  <a:schemeClr val="tx1"/>
                </a:solidFill>
                <a:latin typeface="宋体" panose="02010600030101010101" pitchFamily="2" charset="-122"/>
                <a:ea typeface="宋体" panose="02010600030101010101" pitchFamily="2" charset="-122"/>
                <a:cs typeface="+mn-ea"/>
                <a:sym typeface="+mn-lt"/>
              </a:rPr>
              <a:t>a</a:t>
            </a:r>
            <a:r>
              <a:rPr lang="zh-CN" altLang="en-US" sz="4400" dirty="0">
                <a:solidFill>
                  <a:schemeClr val="tx1"/>
                </a:solidFill>
                <a:latin typeface="宋体" panose="02010600030101010101" pitchFamily="2" charset="-122"/>
                <a:ea typeface="宋体" panose="02010600030101010101" pitchFamily="2" charset="-122"/>
                <a:cs typeface="+mn-ea"/>
                <a:sym typeface="+mn-lt"/>
              </a:rPr>
              <a:t>加上</a:t>
            </a:r>
            <a:r>
              <a:rPr lang="en-US" altLang="zh-CN" sz="4400" dirty="0">
                <a:solidFill>
                  <a:schemeClr val="tx1"/>
                </a:solidFill>
                <a:latin typeface="宋体" panose="02010600030101010101" pitchFamily="2" charset="-122"/>
                <a:ea typeface="宋体" panose="02010600030101010101" pitchFamily="2" charset="-122"/>
                <a:cs typeface="+mn-ea"/>
                <a:sym typeface="+mn-lt"/>
              </a:rPr>
              <a:t>b</a:t>
            </a:r>
            <a:r>
              <a:rPr lang="zh-CN" altLang="en-US" sz="4400" dirty="0">
                <a:solidFill>
                  <a:schemeClr val="tx1"/>
                </a:solidFill>
                <a:latin typeface="宋体" panose="02010600030101010101" pitchFamily="2" charset="-122"/>
                <a:ea typeface="宋体" panose="02010600030101010101" pitchFamily="2" charset="-122"/>
                <a:cs typeface="+mn-ea"/>
                <a:sym typeface="+mn-lt"/>
              </a:rPr>
              <a:t>，模拟每一位相加，处理进位。</a:t>
            </a:r>
            <a:endParaRPr lang="zh-CN" altLang="en-US" sz="4000" dirty="0">
              <a:solidFill>
                <a:schemeClr val="tx1"/>
              </a:solidFill>
              <a:latin typeface="宋体" panose="02010600030101010101" pitchFamily="2" charset="-122"/>
              <a:ea typeface="宋体" panose="02010600030101010101" pitchFamily="2" charset="-122"/>
              <a:cs typeface="+mn-ea"/>
              <a:sym typeface="+mn-lt"/>
            </a:endParaRPr>
          </a:p>
        </p:txBody>
      </p:sp>
    </p:spTree>
    <p:custDataLst>
      <p:tags r:id="rId1"/>
    </p:custDataLst>
    <p:extLst>
      <p:ext uri="{BB962C8B-B14F-4D97-AF65-F5344CB8AC3E}">
        <p14:creationId xmlns:p14="http://schemas.microsoft.com/office/powerpoint/2010/main" val="253410282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pic>
        <p:nvPicPr>
          <p:cNvPr id="13" name="图片 12"/>
          <p:cNvPicPr/>
          <p:nvPr/>
        </p:nvPicPr>
        <p:blipFill>
          <a:blip r:embed="rId4">
            <a:lum bright="34000" contrast="-8000"/>
          </a:blip>
          <a:srcRect l="20046" t="6270" r="19548" b="5808"/>
          <a:stretch>
            <a:fillRect/>
          </a:stretch>
        </p:blipFill>
        <p:spPr>
          <a:xfrm rot="5400000">
            <a:off x="7175897" y="-3927530"/>
            <a:ext cx="13214110" cy="21202097"/>
          </a:xfrm>
          <a:prstGeom prst="rect">
            <a:avLst/>
          </a:prstGeom>
          <a:noFill/>
          <a:ln w="9525">
            <a:noFill/>
          </a:ln>
        </p:spPr>
      </p:pic>
      <p:sp>
        <p:nvSpPr>
          <p:cNvPr id="14" name="文本框 13" descr="7b0a202020202262756c6c6574223a20227b5c2263617465676f727949645c223a31303030352c5c2274656d706c61746549645c223a32303233313332387d220a7d0a"/>
          <p:cNvSpPr txBox="1"/>
          <p:nvPr/>
        </p:nvSpPr>
        <p:spPr>
          <a:xfrm>
            <a:off x="4359342" y="661548"/>
            <a:ext cx="19008658" cy="11787842"/>
          </a:xfrm>
          <a:prstGeom prst="rect">
            <a:avLst/>
          </a:prstGeom>
          <a:noFill/>
          <a:ln>
            <a:noFill/>
          </a:ln>
        </p:spPr>
        <p:txBody>
          <a:bodyPr wrap="square" rtlCol="0">
            <a:spAutoFit/>
          </a:bodyPr>
          <a:lstStyle/>
          <a:p>
            <a:pPr algn="l"/>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#include &lt;bits/</a:t>
            </a:r>
            <a:r>
              <a:rPr lang="en-US" altLang="zh-CN" sz="4000" dirty="0" err="1">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stdc</a:t>
            </a:r>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++.h&gt;</a:t>
            </a:r>
          </a:p>
          <a:p>
            <a:pPr algn="l"/>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using namespace </a:t>
            </a:r>
            <a:r>
              <a:rPr lang="en-US" altLang="zh-CN" sz="4000" dirty="0" err="1">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std</a:t>
            </a:r>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a:t>
            </a:r>
          </a:p>
          <a:p>
            <a:pPr algn="l"/>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string add(string </a:t>
            </a:r>
            <a:r>
              <a:rPr lang="en-US" altLang="zh-CN" sz="4000" dirty="0" err="1">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a,string</a:t>
            </a:r>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 b){</a:t>
            </a:r>
          </a:p>
          <a:p>
            <a:pPr algn="l"/>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    string s;                   //</a:t>
            </a:r>
            <a:r>
              <a:rPr lang="zh-CN" altLang="en-US" sz="40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存结果</a:t>
            </a:r>
          </a:p>
          <a:p>
            <a:pPr algn="l"/>
            <a:r>
              <a:rPr lang="zh-CN" altLang="en-US" sz="40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    </a:t>
            </a:r>
            <a:r>
              <a:rPr lang="en-US" altLang="zh-CN" sz="4000" dirty="0" err="1">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int</a:t>
            </a:r>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 c = 0;                  //</a:t>
            </a:r>
            <a:r>
              <a:rPr lang="zh-CN" altLang="en-US" sz="40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进位</a:t>
            </a:r>
          </a:p>
          <a:p>
            <a:pPr algn="l"/>
            <a:r>
              <a:rPr lang="zh-CN" altLang="en-US" sz="40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    </a:t>
            </a:r>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for(</a:t>
            </a:r>
            <a:r>
              <a:rPr lang="en-US" altLang="zh-CN" sz="4000" dirty="0" err="1">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int</a:t>
            </a:r>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 </a:t>
            </a:r>
            <a:r>
              <a:rPr lang="en-US" altLang="zh-CN" sz="4000" dirty="0" err="1">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i</a:t>
            </a:r>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a:t>
            </a:r>
            <a:r>
              <a:rPr lang="en-US" altLang="zh-CN" sz="4000" dirty="0" err="1">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a.size</a:t>
            </a:r>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()-1,j=</a:t>
            </a:r>
            <a:r>
              <a:rPr lang="en-US" altLang="zh-CN" sz="4000" dirty="0" err="1">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b.size</a:t>
            </a:r>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()-1;i&gt;=0||j&gt;=0||c&gt;0;i--,j--){</a:t>
            </a:r>
          </a:p>
          <a:p>
            <a:pPr algn="l"/>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        if(</a:t>
            </a:r>
            <a:r>
              <a:rPr lang="en-US" altLang="zh-CN" sz="4000" dirty="0" err="1">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i</a:t>
            </a:r>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&gt;=0)   c += a[</a:t>
            </a:r>
            <a:r>
              <a:rPr lang="en-US" altLang="zh-CN" sz="4000" dirty="0" err="1">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i</a:t>
            </a:r>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]-'0';</a:t>
            </a:r>
          </a:p>
          <a:p>
            <a:pPr algn="l"/>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        if(j&gt;=0)   c += b[j]-'0';</a:t>
            </a:r>
          </a:p>
          <a:p>
            <a:pPr algn="l"/>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        s += (c%10)+'0';        //</a:t>
            </a:r>
            <a:r>
              <a:rPr lang="zh-CN" altLang="en-US" sz="40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注意这里的</a:t>
            </a:r>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s</a:t>
            </a:r>
            <a:r>
              <a:rPr lang="zh-CN" altLang="en-US" sz="40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，低位在前，高位在后</a:t>
            </a:r>
          </a:p>
          <a:p>
            <a:pPr algn="l"/>
            <a:r>
              <a:rPr lang="zh-CN" altLang="en-US" sz="40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        </a:t>
            </a:r>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c /= 10;</a:t>
            </a:r>
          </a:p>
          <a:p>
            <a:pPr algn="l"/>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    }</a:t>
            </a:r>
          </a:p>
          <a:p>
            <a:pPr algn="l"/>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    reverse(</a:t>
            </a:r>
            <a:r>
              <a:rPr lang="en-US" altLang="zh-CN" sz="4000" dirty="0" err="1">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s.begin</a:t>
            </a:r>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a:t>
            </a:r>
            <a:r>
              <a:rPr lang="en-US" altLang="zh-CN" sz="4000" dirty="0" err="1">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s.end</a:t>
            </a:r>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 //</a:t>
            </a:r>
            <a:r>
              <a:rPr lang="zh-CN" altLang="en-US" sz="40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反过来，高位在前，低位在后</a:t>
            </a:r>
          </a:p>
          <a:p>
            <a:pPr algn="l"/>
            <a:r>
              <a:rPr lang="zh-CN" altLang="en-US" sz="40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    </a:t>
            </a:r>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return s;</a:t>
            </a:r>
          </a:p>
          <a:p>
            <a:pPr algn="l"/>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a:t>
            </a:r>
          </a:p>
          <a:p>
            <a:pPr algn="l"/>
            <a:r>
              <a:rPr lang="en-US" altLang="zh-CN" sz="4000" dirty="0" err="1">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int</a:t>
            </a:r>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 main(){</a:t>
            </a:r>
          </a:p>
          <a:p>
            <a:pPr algn="l"/>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    string </a:t>
            </a:r>
            <a:r>
              <a:rPr lang="en-US" altLang="zh-CN" sz="4000" dirty="0" err="1">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a,b</a:t>
            </a:r>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  </a:t>
            </a:r>
            <a:r>
              <a:rPr lang="en-US" altLang="zh-CN" sz="4000" dirty="0" err="1">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cin</a:t>
            </a:r>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&gt;&gt;a&gt;&gt;b;     //</a:t>
            </a:r>
            <a:r>
              <a:rPr lang="zh-CN" altLang="en-US" sz="40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用字符串方式读入整数</a:t>
            </a:r>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a</a:t>
            </a:r>
            <a:r>
              <a:rPr lang="zh-CN" altLang="en-US" sz="40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a:t>
            </a:r>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b</a:t>
            </a:r>
          </a:p>
          <a:p>
            <a:pPr algn="l"/>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    </a:t>
            </a:r>
            <a:r>
              <a:rPr lang="en-US" altLang="zh-CN" sz="4000" dirty="0" err="1">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cout</a:t>
            </a:r>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&lt;&lt;add(</a:t>
            </a:r>
            <a:r>
              <a:rPr lang="en-US" altLang="zh-CN" sz="4000" dirty="0" err="1">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a,b</a:t>
            </a:r>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a:t>
            </a:r>
          </a:p>
          <a:p>
            <a:pPr algn="l"/>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    return 0;</a:t>
            </a:r>
          </a:p>
          <a:p>
            <a:pPr algn="l"/>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lt"/>
              </a:rPr>
              <a:t>}</a:t>
            </a:r>
          </a:p>
        </p:txBody>
      </p:sp>
    </p:spTree>
    <p:custDataLst>
      <p:tags r:id="rId1"/>
    </p:custDataLst>
    <p:extLst>
      <p:ext uri="{BB962C8B-B14F-4D97-AF65-F5344CB8AC3E}">
        <p14:creationId xmlns:p14="http://schemas.microsoft.com/office/powerpoint/2010/main" val="4045312087"/>
      </p:ext>
    </p:extLst>
  </p:cSld>
  <p:clrMapOvr>
    <a:masterClrMapping/>
  </p:clrMapOvr>
  <p:transition spd="slow" advClick="0" advTm="1000">
    <p:push dir="u"/>
  </p:transition>
  <p:timing>
    <p:tnLst>
      <p:par>
        <p:cTn id="1" dur="indefinite" restart="never" nodeType="tmRoot"/>
      </p:par>
    </p:tnLst>
    <p:bldLst>
      <p:bldP spid="1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 name="文本框 203">
            <a:extLst>
              <a:ext uri="{FF2B5EF4-FFF2-40B4-BE49-F238E27FC236}">
                <a16:creationId xmlns:a16="http://schemas.microsoft.com/office/drawing/2014/main" id="{03E17B78-13F7-0197-5972-142FA9AF3B62}"/>
              </a:ext>
            </a:extLst>
          </p:cNvPr>
          <p:cNvSpPr txBox="1"/>
          <p:nvPr/>
        </p:nvSpPr>
        <p:spPr>
          <a:xfrm>
            <a:off x="1614113" y="799087"/>
            <a:ext cx="17660858" cy="1015663"/>
          </a:xfrm>
          <a:prstGeom prst="rect">
            <a:avLst/>
          </a:prstGeom>
          <a:noFill/>
        </p:spPr>
        <p:txBody>
          <a:bodyPr wrap="square" anchor="ctr">
            <a:spAutoFit/>
          </a:bodyPr>
          <a:lstStyle/>
          <a:p>
            <a:pPr algn="l"/>
            <a:r>
              <a:rPr lang="zh-CN" altLang="en-US" sz="6000" b="1" spc="600" dirty="0">
                <a:solidFill>
                  <a:schemeClr val="bg1"/>
                </a:solidFill>
                <a:latin typeface="宋体" panose="02010600030101010101" pitchFamily="2" charset="-122"/>
                <a:ea typeface="宋体" panose="02010600030101010101" pitchFamily="2" charset="-122"/>
                <a:cs typeface="+mn-ea"/>
                <a:sym typeface="+mn-lt"/>
              </a:rPr>
              <a:t>例题：阶乘计算  </a:t>
            </a:r>
            <a:r>
              <a:rPr lang="en-US" altLang="zh-CN" sz="6000" b="1" spc="600" dirty="0" err="1">
                <a:solidFill>
                  <a:schemeClr val="bg1"/>
                </a:solidFill>
                <a:latin typeface="宋体" panose="02010600030101010101" pitchFamily="2" charset="-122"/>
                <a:ea typeface="宋体" panose="02010600030101010101" pitchFamily="2" charset="-122"/>
                <a:cs typeface="+mn-ea"/>
                <a:sym typeface="+mn-lt"/>
              </a:rPr>
              <a:t>lanqiaoOJ</a:t>
            </a:r>
            <a:r>
              <a:rPr lang="zh-CN" altLang="en-US" sz="6000" b="1" spc="600" dirty="0">
                <a:solidFill>
                  <a:schemeClr val="bg1"/>
                </a:solidFill>
                <a:latin typeface="宋体" panose="02010600030101010101" pitchFamily="2" charset="-122"/>
                <a:ea typeface="宋体" panose="02010600030101010101" pitchFamily="2" charset="-122"/>
                <a:cs typeface="+mn-ea"/>
                <a:sym typeface="+mn-lt"/>
              </a:rPr>
              <a:t>题号</a:t>
            </a:r>
            <a:r>
              <a:rPr lang="en-US" altLang="zh-CN" sz="6000" b="1" spc="600" dirty="0">
                <a:solidFill>
                  <a:schemeClr val="bg1"/>
                </a:solidFill>
                <a:latin typeface="宋体" panose="02010600030101010101" pitchFamily="2" charset="-122"/>
                <a:ea typeface="宋体" panose="02010600030101010101" pitchFamily="2" charset="-122"/>
                <a:cs typeface="+mn-ea"/>
                <a:sym typeface="+mn-lt"/>
              </a:rPr>
              <a:t>1515</a:t>
            </a:r>
            <a:endParaRPr lang="zh-CN" altLang="en-US" sz="6000" b="1" spc="600" dirty="0">
              <a:solidFill>
                <a:schemeClr val="bg1"/>
              </a:solidFill>
              <a:latin typeface="宋体" panose="02010600030101010101" pitchFamily="2" charset="-122"/>
              <a:ea typeface="宋体" panose="02010600030101010101" pitchFamily="2" charset="-122"/>
              <a:cs typeface="+mn-ea"/>
              <a:sym typeface="+mn-lt"/>
            </a:endParaRPr>
          </a:p>
        </p:txBody>
      </p:sp>
      <p:sp>
        <p:nvSpPr>
          <p:cNvPr id="5" name="文本框 4"/>
          <p:cNvSpPr txBox="1"/>
          <p:nvPr/>
        </p:nvSpPr>
        <p:spPr>
          <a:xfrm>
            <a:off x="1751013" y="3215237"/>
            <a:ext cx="21798780" cy="949299"/>
          </a:xfrm>
          <a:prstGeom prst="rect">
            <a:avLst/>
          </a:prstGeom>
          <a:noFill/>
        </p:spPr>
        <p:txBody>
          <a:bodyPr wrap="square">
            <a:spAutoFit/>
          </a:bodyPr>
          <a:lstStyle/>
          <a:p>
            <a:pPr algn="l">
              <a:lnSpc>
                <a:spcPct val="150000"/>
              </a:lnSpc>
            </a:pPr>
            <a:r>
              <a:rPr lang="en-US" altLang="zh-CN" sz="4400" dirty="0">
                <a:solidFill>
                  <a:srgbClr val="0070C0"/>
                </a:solidFill>
                <a:latin typeface="宋体" panose="02010600030101010101" pitchFamily="2" charset="-122"/>
                <a:ea typeface="宋体" panose="02010600030101010101" pitchFamily="2" charset="-122"/>
                <a:cs typeface="+mn-ea"/>
                <a:sym typeface="+mn-lt"/>
              </a:rPr>
              <a:t>【</a:t>
            </a:r>
            <a:r>
              <a:rPr lang="zh-CN" altLang="en-US" sz="4400" dirty="0">
                <a:solidFill>
                  <a:srgbClr val="0070C0"/>
                </a:solidFill>
                <a:latin typeface="宋体" panose="02010600030101010101" pitchFamily="2" charset="-122"/>
                <a:ea typeface="宋体" panose="02010600030101010101" pitchFamily="2" charset="-122"/>
                <a:cs typeface="+mn-ea"/>
                <a:sym typeface="+mn-lt"/>
              </a:rPr>
              <a:t>问题描述</a:t>
            </a:r>
            <a:r>
              <a:rPr lang="en-US" altLang="zh-CN" sz="4400" dirty="0" smtClean="0">
                <a:solidFill>
                  <a:srgbClr val="0070C0"/>
                </a:solidFill>
                <a:latin typeface="宋体" panose="02010600030101010101" pitchFamily="2" charset="-122"/>
                <a:ea typeface="宋体" panose="02010600030101010101" pitchFamily="2" charset="-122"/>
                <a:cs typeface="+mn-ea"/>
                <a:sym typeface="+mn-lt"/>
              </a:rPr>
              <a:t>】</a:t>
            </a:r>
            <a:r>
              <a:rPr lang="zh-CN" altLang="en-US" sz="4400" dirty="0">
                <a:solidFill>
                  <a:schemeClr val="tx1"/>
                </a:solidFill>
                <a:latin typeface="宋体" panose="02010600030101010101" pitchFamily="2" charset="-122"/>
                <a:ea typeface="宋体" panose="02010600030101010101" pitchFamily="2" charset="-122"/>
                <a:cs typeface="+mn-ea"/>
                <a:sym typeface="+mn-lt"/>
              </a:rPr>
              <a:t>输入一个正整数</a:t>
            </a:r>
            <a:r>
              <a:rPr lang="en-US" altLang="zh-CN" sz="4400" dirty="0">
                <a:solidFill>
                  <a:schemeClr val="tx1"/>
                </a:solidFill>
                <a:latin typeface="宋体" panose="02010600030101010101" pitchFamily="2" charset="-122"/>
                <a:ea typeface="宋体" panose="02010600030101010101" pitchFamily="2" charset="-122"/>
                <a:cs typeface="+mn-ea"/>
                <a:sym typeface="+mn-lt"/>
              </a:rPr>
              <a:t>n</a:t>
            </a:r>
            <a:r>
              <a:rPr lang="zh-CN" altLang="en-US" sz="4400" dirty="0">
                <a:solidFill>
                  <a:schemeClr val="tx1"/>
                </a:solidFill>
                <a:latin typeface="宋体" panose="02010600030101010101" pitchFamily="2" charset="-122"/>
                <a:ea typeface="宋体" panose="02010600030101010101" pitchFamily="2" charset="-122"/>
                <a:cs typeface="+mn-ea"/>
                <a:sym typeface="+mn-lt"/>
              </a:rPr>
              <a:t>，输出</a:t>
            </a:r>
            <a:r>
              <a:rPr lang="en-US" altLang="zh-CN" sz="4400" dirty="0">
                <a:solidFill>
                  <a:schemeClr val="tx1"/>
                </a:solidFill>
                <a:latin typeface="宋体" panose="02010600030101010101" pitchFamily="2" charset="-122"/>
                <a:ea typeface="宋体" panose="02010600030101010101" pitchFamily="2" charset="-122"/>
                <a:cs typeface="+mn-ea"/>
                <a:sym typeface="+mn-lt"/>
              </a:rPr>
              <a:t>n!</a:t>
            </a:r>
            <a:r>
              <a:rPr lang="zh-CN" altLang="en-US" sz="4400" dirty="0">
                <a:solidFill>
                  <a:schemeClr val="tx1"/>
                </a:solidFill>
                <a:latin typeface="宋体" panose="02010600030101010101" pitchFamily="2" charset="-122"/>
                <a:ea typeface="宋体" panose="02010600030101010101" pitchFamily="2" charset="-122"/>
                <a:cs typeface="+mn-ea"/>
                <a:sym typeface="+mn-lt"/>
              </a:rPr>
              <a:t>的值。</a:t>
            </a:r>
            <a:r>
              <a:rPr lang="en-US" altLang="zh-CN" sz="4400" dirty="0">
                <a:solidFill>
                  <a:schemeClr val="tx1"/>
                </a:solidFill>
                <a:latin typeface="宋体" panose="02010600030101010101" pitchFamily="2" charset="-122"/>
                <a:ea typeface="宋体" panose="02010600030101010101" pitchFamily="2" charset="-122"/>
                <a:cs typeface="+mn-ea"/>
                <a:sym typeface="+mn-lt"/>
              </a:rPr>
              <a:t>N&lt;=1000</a:t>
            </a:r>
            <a:r>
              <a:rPr lang="zh-CN" altLang="en-US" sz="4400" dirty="0">
                <a:solidFill>
                  <a:schemeClr val="tx1"/>
                </a:solidFill>
                <a:latin typeface="宋体" panose="02010600030101010101" pitchFamily="2" charset="-122"/>
                <a:ea typeface="宋体" panose="02010600030101010101" pitchFamily="2" charset="-122"/>
                <a:cs typeface="+mn-ea"/>
                <a:sym typeface="+mn-lt"/>
              </a:rPr>
              <a:t>。</a:t>
            </a:r>
            <a:endParaRPr lang="zh-CN" altLang="en-US" sz="3600" dirty="0">
              <a:solidFill>
                <a:schemeClr val="tx1"/>
              </a:solidFill>
              <a:latin typeface="宋体" panose="02010600030101010101" pitchFamily="2" charset="-122"/>
              <a:ea typeface="宋体" panose="02010600030101010101" pitchFamily="2" charset="-122"/>
              <a:cs typeface="+mn-ea"/>
              <a:sym typeface="+mn-lt"/>
            </a:endParaRPr>
          </a:p>
        </p:txBody>
      </p:sp>
    </p:spTree>
    <p:custDataLst>
      <p:tags r:id="rId1"/>
    </p:custDataLst>
    <p:extLst>
      <p:ext uri="{BB962C8B-B14F-4D97-AF65-F5344CB8AC3E}">
        <p14:creationId xmlns:p14="http://schemas.microsoft.com/office/powerpoint/2010/main" val="137168488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1623856" y="2705975"/>
            <a:ext cx="20728144" cy="9325630"/>
          </a:xfrm>
          <a:prstGeom prst="rect">
            <a:avLst/>
          </a:prstGeom>
          <a:noFill/>
        </p:spPr>
        <p:txBody>
          <a:bodyPr wrap="square">
            <a:spAutoFit/>
          </a:bodyPr>
          <a:lstStyle/>
          <a:p>
            <a:pPr marL="571500" indent="-571500" algn="l">
              <a:lnSpc>
                <a:spcPct val="150000"/>
              </a:lnSpc>
              <a:buFont typeface="Arial" panose="020B0604020202020204" pitchFamily="34" charset="0"/>
              <a:buChar char="•"/>
            </a:pPr>
            <a:r>
              <a:rPr lang="zh-CN" altLang="en-US" sz="4000" dirty="0" smtClean="0">
                <a:solidFill>
                  <a:schemeClr val="tx1"/>
                </a:solidFill>
                <a:latin typeface="宋体" panose="02010600030101010101" pitchFamily="2" charset="-122"/>
                <a:ea typeface="宋体" panose="02010600030101010101" pitchFamily="2" charset="-122"/>
                <a:cs typeface="+mn-ea"/>
                <a:sym typeface="+mn-lt"/>
              </a:rPr>
              <a:t>这</a:t>
            </a:r>
            <a:r>
              <a:rPr lang="zh-CN" altLang="en-US" sz="4000" dirty="0">
                <a:solidFill>
                  <a:schemeClr val="tx1"/>
                </a:solidFill>
                <a:latin typeface="宋体" panose="02010600030101010101" pitchFamily="2" charset="-122"/>
                <a:ea typeface="宋体" panose="02010600030101010101" pitchFamily="2" charset="-122"/>
                <a:cs typeface="+mn-ea"/>
                <a:sym typeface="+mn-lt"/>
              </a:rPr>
              <a:t>是一道高精度题目，高精度算法用数组实现。编码时有以下细节：</a:t>
            </a:r>
          </a:p>
          <a:p>
            <a:pPr algn="l">
              <a:lnSpc>
                <a:spcPct val="150000"/>
              </a:lnSpc>
            </a:pPr>
            <a:r>
              <a:rPr lang="en-US" altLang="zh-CN" sz="4000" dirty="0" smtClean="0">
                <a:solidFill>
                  <a:schemeClr val="tx1"/>
                </a:solidFill>
                <a:latin typeface="宋体" panose="02010600030101010101" pitchFamily="2" charset="-122"/>
                <a:ea typeface="宋体" panose="02010600030101010101" pitchFamily="2" charset="-122"/>
                <a:cs typeface="+mn-ea"/>
                <a:sym typeface="+mn-lt"/>
              </a:rPr>
              <a:t>1</a:t>
            </a:r>
            <a:r>
              <a:rPr lang="zh-CN" altLang="en-US" sz="4000" dirty="0">
                <a:solidFill>
                  <a:schemeClr val="tx1"/>
                </a:solidFill>
                <a:latin typeface="宋体" panose="02010600030101010101" pitchFamily="2" charset="-122"/>
                <a:ea typeface="宋体" panose="02010600030101010101" pitchFamily="2" charset="-122"/>
                <a:cs typeface="+mn-ea"/>
                <a:sym typeface="+mn-lt"/>
              </a:rPr>
              <a:t>）定义一个大数组</a:t>
            </a:r>
            <a:r>
              <a:rPr lang="en-US" altLang="zh-CN" sz="4000" dirty="0">
                <a:solidFill>
                  <a:schemeClr val="tx1"/>
                </a:solidFill>
                <a:latin typeface="宋体" panose="02010600030101010101" pitchFamily="2" charset="-122"/>
                <a:ea typeface="宋体" panose="02010600030101010101" pitchFamily="2" charset="-122"/>
                <a:cs typeface="+mn-ea"/>
                <a:sym typeface="+mn-lt"/>
              </a:rPr>
              <a:t>a[]</a:t>
            </a:r>
            <a:r>
              <a:rPr lang="zh-CN" altLang="en-US" sz="4000" dirty="0">
                <a:solidFill>
                  <a:schemeClr val="tx1"/>
                </a:solidFill>
                <a:latin typeface="宋体" panose="02010600030101010101" pitchFamily="2" charset="-122"/>
                <a:ea typeface="宋体" panose="02010600030101010101" pitchFamily="2" charset="-122"/>
                <a:cs typeface="+mn-ea"/>
                <a:sym typeface="+mn-lt"/>
              </a:rPr>
              <a:t>来存大数，数组的一个元素存大数的一位。例如</a:t>
            </a:r>
            <a:r>
              <a:rPr lang="en-US" altLang="zh-CN" sz="4000" dirty="0">
                <a:solidFill>
                  <a:schemeClr val="tx1"/>
                </a:solidFill>
                <a:latin typeface="宋体" panose="02010600030101010101" pitchFamily="2" charset="-122"/>
                <a:ea typeface="宋体" panose="02010600030101010101" pitchFamily="2" charset="-122"/>
                <a:cs typeface="+mn-ea"/>
                <a:sym typeface="+mn-lt"/>
              </a:rPr>
              <a:t>a[0]</a:t>
            </a:r>
            <a:r>
              <a:rPr lang="zh-CN" altLang="en-US" sz="4000" dirty="0">
                <a:solidFill>
                  <a:schemeClr val="tx1"/>
                </a:solidFill>
                <a:latin typeface="宋体" panose="02010600030101010101" pitchFamily="2" charset="-122"/>
                <a:ea typeface="宋体" panose="02010600030101010101" pitchFamily="2" charset="-122"/>
                <a:cs typeface="+mn-ea"/>
                <a:sym typeface="+mn-lt"/>
              </a:rPr>
              <a:t>存个位，</a:t>
            </a:r>
            <a:r>
              <a:rPr lang="en-US" altLang="zh-CN" sz="4000" dirty="0">
                <a:solidFill>
                  <a:schemeClr val="tx1"/>
                </a:solidFill>
                <a:latin typeface="宋体" panose="02010600030101010101" pitchFamily="2" charset="-122"/>
                <a:ea typeface="宋体" panose="02010600030101010101" pitchFamily="2" charset="-122"/>
                <a:cs typeface="+mn-ea"/>
                <a:sym typeface="+mn-lt"/>
              </a:rPr>
              <a:t>a[1]</a:t>
            </a:r>
            <a:r>
              <a:rPr lang="zh-CN" altLang="en-US" sz="4000" dirty="0">
                <a:solidFill>
                  <a:schemeClr val="tx1"/>
                </a:solidFill>
                <a:latin typeface="宋体" panose="02010600030101010101" pitchFamily="2" charset="-122"/>
                <a:ea typeface="宋体" panose="02010600030101010101" pitchFamily="2" charset="-122"/>
                <a:cs typeface="+mn-ea"/>
                <a:sym typeface="+mn-lt"/>
              </a:rPr>
              <a:t>存十位，</a:t>
            </a:r>
            <a:r>
              <a:rPr lang="en-US" altLang="zh-CN" sz="4000" dirty="0">
                <a:solidFill>
                  <a:schemeClr val="tx1"/>
                </a:solidFill>
                <a:latin typeface="宋体" panose="02010600030101010101" pitchFamily="2" charset="-122"/>
                <a:ea typeface="宋体" panose="02010600030101010101" pitchFamily="2" charset="-122"/>
                <a:cs typeface="+mn-ea"/>
                <a:sym typeface="+mn-lt"/>
              </a:rPr>
              <a:t>a[2]</a:t>
            </a:r>
            <a:r>
              <a:rPr lang="zh-CN" altLang="en-US" sz="4000" dirty="0">
                <a:solidFill>
                  <a:schemeClr val="tx1"/>
                </a:solidFill>
                <a:latin typeface="宋体" panose="02010600030101010101" pitchFamily="2" charset="-122"/>
                <a:ea typeface="宋体" panose="02010600030101010101" pitchFamily="2" charset="-122"/>
                <a:cs typeface="+mn-ea"/>
                <a:sym typeface="+mn-lt"/>
              </a:rPr>
              <a:t>存百位，等等。</a:t>
            </a:r>
          </a:p>
          <a:p>
            <a:pPr algn="l">
              <a:lnSpc>
                <a:spcPct val="150000"/>
              </a:lnSpc>
            </a:pPr>
            <a:r>
              <a:rPr lang="en-US" altLang="zh-CN" sz="4000" dirty="0" smtClean="0">
                <a:solidFill>
                  <a:schemeClr val="tx1"/>
                </a:solidFill>
                <a:latin typeface="宋体" panose="02010600030101010101" pitchFamily="2" charset="-122"/>
                <a:ea typeface="宋体" panose="02010600030101010101" pitchFamily="2" charset="-122"/>
                <a:cs typeface="+mn-ea"/>
                <a:sym typeface="+mn-lt"/>
              </a:rPr>
              <a:t>2</a:t>
            </a:r>
            <a:r>
              <a:rPr lang="zh-CN" altLang="en-US" sz="4000" dirty="0">
                <a:solidFill>
                  <a:schemeClr val="tx1"/>
                </a:solidFill>
                <a:latin typeface="宋体" panose="02010600030101010101" pitchFamily="2" charset="-122"/>
                <a:ea typeface="宋体" panose="02010600030101010101" pitchFamily="2" charset="-122"/>
                <a:cs typeface="+mn-ea"/>
                <a:sym typeface="+mn-lt"/>
              </a:rPr>
              <a:t>）数组</a:t>
            </a:r>
            <a:r>
              <a:rPr lang="en-US" altLang="zh-CN" sz="4000" dirty="0">
                <a:solidFill>
                  <a:schemeClr val="tx1"/>
                </a:solidFill>
                <a:latin typeface="宋体" panose="02010600030101010101" pitchFamily="2" charset="-122"/>
                <a:ea typeface="宋体" panose="02010600030101010101" pitchFamily="2" charset="-122"/>
                <a:cs typeface="+mn-ea"/>
                <a:sym typeface="+mn-lt"/>
              </a:rPr>
              <a:t>a[]</a:t>
            </a:r>
            <a:r>
              <a:rPr lang="zh-CN" altLang="en-US" sz="4000" dirty="0">
                <a:solidFill>
                  <a:schemeClr val="tx1"/>
                </a:solidFill>
                <a:latin typeface="宋体" panose="02010600030101010101" pitchFamily="2" charset="-122"/>
                <a:ea typeface="宋体" panose="02010600030101010101" pitchFamily="2" charset="-122"/>
                <a:cs typeface="+mn-ea"/>
                <a:sym typeface="+mn-lt"/>
              </a:rPr>
              <a:t>需要定义成多大</a:t>
            </a:r>
            <a:r>
              <a:rPr lang="zh-CN" altLang="en-US" sz="4000" dirty="0" smtClean="0">
                <a:solidFill>
                  <a:schemeClr val="tx1"/>
                </a:solidFill>
                <a:latin typeface="宋体" panose="02010600030101010101" pitchFamily="2" charset="-122"/>
                <a:ea typeface="宋体" panose="02010600030101010101" pitchFamily="2" charset="-122"/>
                <a:cs typeface="+mn-ea"/>
                <a:sym typeface="+mn-lt"/>
              </a:rPr>
              <a:t>？用</a:t>
            </a:r>
            <a:r>
              <a:rPr lang="en-US" altLang="zh-CN" sz="4000" dirty="0">
                <a:solidFill>
                  <a:schemeClr val="tx1"/>
                </a:solidFill>
                <a:latin typeface="宋体" panose="02010600030101010101" pitchFamily="2" charset="-122"/>
                <a:ea typeface="宋体" panose="02010600030101010101" pitchFamily="2" charset="-122"/>
                <a:cs typeface="+mn-ea"/>
                <a:sym typeface="+mn-lt"/>
              </a:rPr>
              <a:t>windows</a:t>
            </a:r>
            <a:r>
              <a:rPr lang="zh-CN" altLang="en-US" sz="4000" dirty="0">
                <a:solidFill>
                  <a:schemeClr val="tx1"/>
                </a:solidFill>
                <a:latin typeface="宋体" panose="02010600030101010101" pitchFamily="2" charset="-122"/>
                <a:ea typeface="宋体" panose="02010600030101010101" pitchFamily="2" charset="-122"/>
                <a:cs typeface="+mn-ea"/>
                <a:sym typeface="+mn-lt"/>
              </a:rPr>
              <a:t>自带的计算器直接算出来，</a:t>
            </a:r>
            <a:r>
              <a:rPr lang="en-US" altLang="zh-CN" sz="4000" dirty="0">
                <a:solidFill>
                  <a:schemeClr val="tx1"/>
                </a:solidFill>
                <a:latin typeface="宋体" panose="02010600030101010101" pitchFamily="2" charset="-122"/>
                <a:ea typeface="宋体" panose="02010600030101010101" pitchFamily="2" charset="-122"/>
                <a:cs typeface="+mn-ea"/>
                <a:sym typeface="+mn-lt"/>
              </a:rPr>
              <a:t>1000! ≈ 4×102567</a:t>
            </a:r>
            <a:r>
              <a:rPr lang="zh-CN" altLang="en-US" sz="4000" dirty="0">
                <a:solidFill>
                  <a:schemeClr val="tx1"/>
                </a:solidFill>
                <a:latin typeface="宋体" panose="02010600030101010101" pitchFamily="2" charset="-122"/>
                <a:ea typeface="宋体" panose="02010600030101010101" pitchFamily="2" charset="-122"/>
                <a:cs typeface="+mn-ea"/>
                <a:sym typeface="+mn-lt"/>
              </a:rPr>
              <a:t>。代码中简单地定义成一个更大的</a:t>
            </a:r>
            <a:r>
              <a:rPr lang="en-US" altLang="zh-CN" sz="4000" dirty="0">
                <a:solidFill>
                  <a:schemeClr val="tx1"/>
                </a:solidFill>
                <a:latin typeface="宋体" panose="02010600030101010101" pitchFamily="2" charset="-122"/>
                <a:ea typeface="宋体" panose="02010600030101010101" pitchFamily="2" charset="-122"/>
                <a:cs typeface="+mn-ea"/>
                <a:sym typeface="+mn-lt"/>
              </a:rPr>
              <a:t>a[10000]</a:t>
            </a:r>
            <a:r>
              <a:rPr lang="zh-CN" altLang="en-US" sz="4000" dirty="0">
                <a:solidFill>
                  <a:schemeClr val="tx1"/>
                </a:solidFill>
                <a:latin typeface="宋体" panose="02010600030101010101" pitchFamily="2" charset="-122"/>
                <a:ea typeface="宋体" panose="02010600030101010101" pitchFamily="2" charset="-122"/>
                <a:cs typeface="+mn-ea"/>
                <a:sym typeface="+mn-lt"/>
              </a:rPr>
              <a:t>。</a:t>
            </a:r>
          </a:p>
          <a:p>
            <a:pPr algn="l">
              <a:lnSpc>
                <a:spcPct val="150000"/>
              </a:lnSpc>
            </a:pPr>
            <a:r>
              <a:rPr lang="en-US" altLang="zh-CN" sz="4000" dirty="0" smtClean="0">
                <a:solidFill>
                  <a:schemeClr val="tx1"/>
                </a:solidFill>
                <a:latin typeface="宋体" panose="02010600030101010101" pitchFamily="2" charset="-122"/>
                <a:ea typeface="宋体" panose="02010600030101010101" pitchFamily="2" charset="-122"/>
                <a:cs typeface="+mn-ea"/>
                <a:sym typeface="+mn-lt"/>
              </a:rPr>
              <a:t>3</a:t>
            </a:r>
            <a:r>
              <a:rPr lang="zh-CN" altLang="en-US" sz="4000" dirty="0">
                <a:solidFill>
                  <a:schemeClr val="tx1"/>
                </a:solidFill>
                <a:latin typeface="宋体" panose="02010600030101010101" pitchFamily="2" charset="-122"/>
                <a:ea typeface="宋体" panose="02010600030101010101" pitchFamily="2" charset="-122"/>
                <a:cs typeface="+mn-ea"/>
                <a:sym typeface="+mn-lt"/>
              </a:rPr>
              <a:t>）模拟乘法计算，处理进位</a:t>
            </a:r>
            <a:r>
              <a:rPr lang="zh-CN" altLang="en-US" sz="4000" dirty="0" smtClean="0">
                <a:solidFill>
                  <a:schemeClr val="tx1"/>
                </a:solidFill>
                <a:latin typeface="宋体" panose="02010600030101010101" pitchFamily="2" charset="-122"/>
                <a:ea typeface="宋体" panose="02010600030101010101" pitchFamily="2" charset="-122"/>
                <a:cs typeface="+mn-ea"/>
                <a:sym typeface="+mn-lt"/>
              </a:rPr>
              <a:t>。例如</a:t>
            </a:r>
            <a:r>
              <a:rPr lang="en-US" altLang="zh-CN" sz="4000" dirty="0">
                <a:solidFill>
                  <a:schemeClr val="tx1"/>
                </a:solidFill>
                <a:latin typeface="宋体" panose="02010600030101010101" pitchFamily="2" charset="-122"/>
                <a:ea typeface="宋体" panose="02010600030101010101" pitchFamily="2" charset="-122"/>
                <a:cs typeface="+mn-ea"/>
                <a:sym typeface="+mn-lt"/>
              </a:rPr>
              <a:t>356×8</a:t>
            </a:r>
            <a:r>
              <a:rPr lang="zh-CN" altLang="en-US" sz="4000" dirty="0">
                <a:solidFill>
                  <a:schemeClr val="tx1"/>
                </a:solidFill>
                <a:latin typeface="宋体" panose="02010600030101010101" pitchFamily="2" charset="-122"/>
                <a:ea typeface="宋体" panose="02010600030101010101" pitchFamily="2" charset="-122"/>
                <a:cs typeface="+mn-ea"/>
                <a:sym typeface="+mn-lt"/>
              </a:rPr>
              <a:t>。先计算个位的</a:t>
            </a:r>
            <a:r>
              <a:rPr lang="en-US" altLang="zh-CN" sz="4000" dirty="0">
                <a:solidFill>
                  <a:schemeClr val="tx1"/>
                </a:solidFill>
                <a:latin typeface="宋体" panose="02010600030101010101" pitchFamily="2" charset="-122"/>
                <a:ea typeface="宋体" panose="02010600030101010101" pitchFamily="2" charset="-122"/>
                <a:cs typeface="+mn-ea"/>
                <a:sym typeface="+mn-lt"/>
              </a:rPr>
              <a:t>6×8</a:t>
            </a:r>
            <a:r>
              <a:rPr lang="zh-CN" altLang="en-US" sz="4000" dirty="0">
                <a:solidFill>
                  <a:schemeClr val="tx1"/>
                </a:solidFill>
                <a:latin typeface="宋体" panose="02010600030101010101" pitchFamily="2" charset="-122"/>
                <a:ea typeface="宋体" panose="02010600030101010101" pitchFamily="2" charset="-122"/>
                <a:cs typeface="+mn-ea"/>
                <a:sym typeface="+mn-lt"/>
              </a:rPr>
              <a:t>，得</a:t>
            </a:r>
            <a:r>
              <a:rPr lang="en-US" altLang="zh-CN" sz="4000" dirty="0">
                <a:solidFill>
                  <a:schemeClr val="tx1"/>
                </a:solidFill>
                <a:latin typeface="宋体" panose="02010600030101010101" pitchFamily="2" charset="-122"/>
                <a:ea typeface="宋体" panose="02010600030101010101" pitchFamily="2" charset="-122"/>
                <a:cs typeface="+mn-ea"/>
                <a:sym typeface="+mn-lt"/>
              </a:rPr>
              <a:t>48</a:t>
            </a:r>
            <a:r>
              <a:rPr lang="zh-CN" altLang="en-US" sz="4000" dirty="0">
                <a:solidFill>
                  <a:schemeClr val="tx1"/>
                </a:solidFill>
                <a:latin typeface="宋体" panose="02010600030101010101" pitchFamily="2" charset="-122"/>
                <a:ea typeface="宋体" panose="02010600030101010101" pitchFamily="2" charset="-122"/>
                <a:cs typeface="+mn-ea"/>
                <a:sym typeface="+mn-lt"/>
              </a:rPr>
              <a:t>，其中个位的</a:t>
            </a:r>
            <a:r>
              <a:rPr lang="en-US" altLang="zh-CN" sz="4000" dirty="0">
                <a:solidFill>
                  <a:schemeClr val="tx1"/>
                </a:solidFill>
                <a:latin typeface="宋体" panose="02010600030101010101" pitchFamily="2" charset="-122"/>
                <a:ea typeface="宋体" panose="02010600030101010101" pitchFamily="2" charset="-122"/>
                <a:cs typeface="+mn-ea"/>
                <a:sym typeface="+mn-lt"/>
              </a:rPr>
              <a:t>8</a:t>
            </a:r>
            <a:r>
              <a:rPr lang="zh-CN" altLang="en-US" sz="4000" dirty="0">
                <a:solidFill>
                  <a:schemeClr val="tx1"/>
                </a:solidFill>
                <a:latin typeface="宋体" panose="02010600030101010101" pitchFamily="2" charset="-122"/>
                <a:ea typeface="宋体" panose="02010600030101010101" pitchFamily="2" charset="-122"/>
                <a:cs typeface="+mn-ea"/>
                <a:sym typeface="+mn-lt"/>
              </a:rPr>
              <a:t>等于</a:t>
            </a:r>
            <a:r>
              <a:rPr lang="en-US" altLang="zh-CN" sz="4000" dirty="0">
                <a:solidFill>
                  <a:schemeClr val="tx1"/>
                </a:solidFill>
                <a:latin typeface="宋体" panose="02010600030101010101" pitchFamily="2" charset="-122"/>
                <a:ea typeface="宋体" panose="02010600030101010101" pitchFamily="2" charset="-122"/>
                <a:cs typeface="+mn-ea"/>
                <a:sym typeface="+mn-lt"/>
              </a:rPr>
              <a:t>48%10=8</a:t>
            </a:r>
            <a:r>
              <a:rPr lang="zh-CN" altLang="en-US" sz="4000" dirty="0">
                <a:solidFill>
                  <a:schemeClr val="tx1"/>
                </a:solidFill>
                <a:latin typeface="宋体" panose="02010600030101010101" pitchFamily="2" charset="-122"/>
                <a:ea typeface="宋体" panose="02010600030101010101" pitchFamily="2" charset="-122"/>
                <a:cs typeface="+mn-ea"/>
                <a:sym typeface="+mn-lt"/>
              </a:rPr>
              <a:t>，进位的</a:t>
            </a:r>
            <a:r>
              <a:rPr lang="en-US" altLang="zh-CN" sz="4000" dirty="0">
                <a:solidFill>
                  <a:schemeClr val="tx1"/>
                </a:solidFill>
                <a:latin typeface="宋体" panose="02010600030101010101" pitchFamily="2" charset="-122"/>
                <a:ea typeface="宋体" panose="02010600030101010101" pitchFamily="2" charset="-122"/>
                <a:cs typeface="+mn-ea"/>
                <a:sym typeface="+mn-lt"/>
              </a:rPr>
              <a:t>4</a:t>
            </a:r>
            <a:r>
              <a:rPr lang="zh-CN" altLang="en-US" sz="4000" dirty="0">
                <a:solidFill>
                  <a:schemeClr val="tx1"/>
                </a:solidFill>
                <a:latin typeface="宋体" panose="02010600030101010101" pitchFamily="2" charset="-122"/>
                <a:ea typeface="宋体" panose="02010600030101010101" pitchFamily="2" charset="-122"/>
                <a:cs typeface="+mn-ea"/>
                <a:sym typeface="+mn-lt"/>
              </a:rPr>
              <a:t>等于</a:t>
            </a:r>
            <a:r>
              <a:rPr lang="en-US" altLang="zh-CN" sz="4000" dirty="0">
                <a:solidFill>
                  <a:schemeClr val="tx1"/>
                </a:solidFill>
                <a:latin typeface="宋体" panose="02010600030101010101" pitchFamily="2" charset="-122"/>
                <a:ea typeface="宋体" panose="02010600030101010101" pitchFamily="2" charset="-122"/>
                <a:cs typeface="+mn-ea"/>
                <a:sym typeface="+mn-lt"/>
              </a:rPr>
              <a:t>48/10=4</a:t>
            </a:r>
            <a:r>
              <a:rPr lang="zh-CN" altLang="en-US" sz="4000" dirty="0" smtClean="0">
                <a:solidFill>
                  <a:schemeClr val="tx1"/>
                </a:solidFill>
                <a:latin typeface="宋体" panose="02010600030101010101" pitchFamily="2" charset="-122"/>
                <a:ea typeface="宋体" panose="02010600030101010101" pitchFamily="2" charset="-122"/>
                <a:cs typeface="+mn-ea"/>
                <a:sym typeface="+mn-lt"/>
              </a:rPr>
              <a:t>。</a:t>
            </a:r>
            <a:r>
              <a:rPr lang="en-US" altLang="zh-CN" sz="4000" dirty="0" smtClean="0">
                <a:solidFill>
                  <a:schemeClr val="tx1"/>
                </a:solidFill>
                <a:latin typeface="宋体" panose="02010600030101010101" pitchFamily="2" charset="-122"/>
                <a:ea typeface="宋体" panose="02010600030101010101" pitchFamily="2" charset="-122"/>
                <a:cs typeface="+mn-ea"/>
                <a:sym typeface="+mn-lt"/>
              </a:rPr>
              <a:t> </a:t>
            </a:r>
            <a:endParaRPr lang="zh-CN" altLang="en-US" sz="4000" dirty="0">
              <a:solidFill>
                <a:schemeClr val="tx1"/>
              </a:solidFill>
              <a:latin typeface="宋体" panose="02010600030101010101" pitchFamily="2" charset="-122"/>
              <a:ea typeface="宋体" panose="02010600030101010101" pitchFamily="2" charset="-122"/>
              <a:cs typeface="+mn-ea"/>
              <a:sym typeface="+mn-lt"/>
            </a:endParaRPr>
          </a:p>
          <a:p>
            <a:pPr algn="l">
              <a:lnSpc>
                <a:spcPct val="150000"/>
              </a:lnSpc>
            </a:pPr>
            <a:r>
              <a:rPr lang="en-US" altLang="zh-CN" sz="4000" dirty="0" smtClean="0">
                <a:solidFill>
                  <a:schemeClr val="tx1"/>
                </a:solidFill>
                <a:latin typeface="宋体" panose="02010600030101010101" pitchFamily="2" charset="-122"/>
                <a:ea typeface="宋体" panose="02010600030101010101" pitchFamily="2" charset="-122"/>
                <a:cs typeface="+mn-ea"/>
                <a:sym typeface="+mn-lt"/>
              </a:rPr>
              <a:t>4</a:t>
            </a:r>
            <a:r>
              <a:rPr lang="zh-CN" altLang="en-US" sz="4000" dirty="0">
                <a:solidFill>
                  <a:schemeClr val="tx1"/>
                </a:solidFill>
                <a:latin typeface="宋体" panose="02010600030101010101" pitchFamily="2" charset="-122"/>
                <a:ea typeface="宋体" panose="02010600030101010101" pitchFamily="2" charset="-122"/>
                <a:cs typeface="+mn-ea"/>
                <a:sym typeface="+mn-lt"/>
              </a:rPr>
              <a:t>）按</a:t>
            </a:r>
            <a:r>
              <a:rPr lang="en-US" altLang="zh-CN" sz="4000" dirty="0">
                <a:solidFill>
                  <a:schemeClr val="tx1"/>
                </a:solidFill>
                <a:latin typeface="宋体" panose="02010600030101010101" pitchFamily="2" charset="-122"/>
                <a:ea typeface="宋体" panose="02010600030101010101" pitchFamily="2" charset="-122"/>
                <a:cs typeface="+mn-ea"/>
                <a:sym typeface="+mn-lt"/>
              </a:rPr>
              <a:t>3</a:t>
            </a:r>
            <a:r>
              <a:rPr lang="zh-CN" altLang="en-US" sz="4000" dirty="0">
                <a:solidFill>
                  <a:schemeClr val="tx1"/>
                </a:solidFill>
                <a:latin typeface="宋体" panose="02010600030101010101" pitchFamily="2" charset="-122"/>
                <a:ea typeface="宋体" panose="02010600030101010101" pitchFamily="2" charset="-122"/>
                <a:cs typeface="+mn-ea"/>
                <a:sym typeface="+mn-lt"/>
              </a:rPr>
              <a:t>）的计算方法，计算</a:t>
            </a:r>
            <a:r>
              <a:rPr lang="en-US" altLang="zh-CN" sz="4000" dirty="0">
                <a:solidFill>
                  <a:schemeClr val="tx1"/>
                </a:solidFill>
                <a:latin typeface="宋体" panose="02010600030101010101" pitchFamily="2" charset="-122"/>
                <a:ea typeface="宋体" panose="02010600030101010101" pitchFamily="2" charset="-122"/>
                <a:cs typeface="+mn-ea"/>
                <a:sym typeface="+mn-lt"/>
              </a:rPr>
              <a:t>n!</a:t>
            </a:r>
            <a:r>
              <a:rPr lang="zh-CN" altLang="en-US" sz="4000" dirty="0" smtClean="0">
                <a:solidFill>
                  <a:schemeClr val="tx1"/>
                </a:solidFill>
                <a:latin typeface="宋体" panose="02010600030101010101" pitchFamily="2" charset="-122"/>
                <a:ea typeface="宋体" panose="02010600030101010101" pitchFamily="2" charset="-122"/>
                <a:cs typeface="+mn-ea"/>
                <a:sym typeface="+mn-lt"/>
              </a:rPr>
              <a:t>。</a:t>
            </a:r>
            <a:r>
              <a:rPr lang="en-US" altLang="zh-CN" sz="4000" dirty="0" smtClean="0">
                <a:solidFill>
                  <a:schemeClr val="tx1"/>
                </a:solidFill>
                <a:latin typeface="宋体" panose="02010600030101010101" pitchFamily="2" charset="-122"/>
                <a:ea typeface="宋体" panose="02010600030101010101" pitchFamily="2" charset="-122"/>
                <a:cs typeface="+mn-ea"/>
                <a:sym typeface="+mn-lt"/>
              </a:rPr>
              <a:t> </a:t>
            </a:r>
            <a:endParaRPr lang="zh-CN" altLang="en-US" sz="4000" dirty="0">
              <a:solidFill>
                <a:schemeClr val="tx1"/>
              </a:solidFill>
              <a:latin typeface="宋体" panose="02010600030101010101" pitchFamily="2" charset="-122"/>
              <a:ea typeface="宋体" panose="02010600030101010101" pitchFamily="2" charset="-122"/>
              <a:cs typeface="+mn-ea"/>
              <a:sym typeface="+mn-lt"/>
            </a:endParaRPr>
          </a:p>
          <a:p>
            <a:pPr algn="l">
              <a:lnSpc>
                <a:spcPct val="150000"/>
              </a:lnSpc>
            </a:pPr>
            <a:r>
              <a:rPr lang="en-US" altLang="zh-CN" sz="4000" dirty="0" smtClean="0">
                <a:solidFill>
                  <a:schemeClr val="tx1"/>
                </a:solidFill>
                <a:latin typeface="宋体" panose="02010600030101010101" pitchFamily="2" charset="-122"/>
                <a:ea typeface="宋体" panose="02010600030101010101" pitchFamily="2" charset="-122"/>
                <a:cs typeface="+mn-ea"/>
                <a:sym typeface="+mn-lt"/>
              </a:rPr>
              <a:t>5</a:t>
            </a:r>
            <a:r>
              <a:rPr lang="zh-CN" altLang="en-US" sz="4000" dirty="0">
                <a:solidFill>
                  <a:schemeClr val="tx1"/>
                </a:solidFill>
                <a:latin typeface="宋体" panose="02010600030101010101" pitchFamily="2" charset="-122"/>
                <a:ea typeface="宋体" panose="02010600030101010101" pitchFamily="2" charset="-122"/>
                <a:cs typeface="+mn-ea"/>
                <a:sym typeface="+mn-lt"/>
              </a:rPr>
              <a:t>）最后打印，从最高位开始打印。先找到最高位，即第一个不等于</a:t>
            </a:r>
            <a:r>
              <a:rPr lang="en-US" altLang="zh-CN" sz="4000" dirty="0">
                <a:solidFill>
                  <a:schemeClr val="tx1"/>
                </a:solidFill>
                <a:latin typeface="宋体" panose="02010600030101010101" pitchFamily="2" charset="-122"/>
                <a:ea typeface="宋体" panose="02010600030101010101" pitchFamily="2" charset="-122"/>
                <a:cs typeface="+mn-ea"/>
                <a:sym typeface="+mn-lt"/>
              </a:rPr>
              <a:t>0</a:t>
            </a:r>
            <a:r>
              <a:rPr lang="zh-CN" altLang="en-US" sz="4000" dirty="0">
                <a:solidFill>
                  <a:schemeClr val="tx1"/>
                </a:solidFill>
                <a:latin typeface="宋体" panose="02010600030101010101" pitchFamily="2" charset="-122"/>
                <a:ea typeface="宋体" panose="02010600030101010101" pitchFamily="2" charset="-122"/>
                <a:cs typeface="+mn-ea"/>
                <a:sym typeface="+mn-lt"/>
              </a:rPr>
              <a:t>的数，然后从高位往最低位打印。</a:t>
            </a:r>
            <a:endParaRPr lang="zh-CN" altLang="en-US" sz="3600" dirty="0">
              <a:solidFill>
                <a:schemeClr val="tx1"/>
              </a:solidFill>
              <a:latin typeface="宋体" panose="02010600030101010101" pitchFamily="2" charset="-122"/>
              <a:ea typeface="宋体" panose="02010600030101010101" pitchFamily="2" charset="-122"/>
              <a:cs typeface="+mn-ea"/>
              <a:sym typeface="+mn-lt"/>
            </a:endParaRPr>
          </a:p>
        </p:txBody>
      </p:sp>
    </p:spTree>
    <p:custDataLst>
      <p:tags r:id="rId1"/>
    </p:custDataLst>
    <p:extLst>
      <p:ext uri="{BB962C8B-B14F-4D97-AF65-F5344CB8AC3E}">
        <p14:creationId xmlns:p14="http://schemas.microsoft.com/office/powerpoint/2010/main" val="1585564247"/>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COMMONDATA" val="eyJoZGlkIjoiMDk4Mzc5YTQwMjVhMjJhMjMyNDVjZTJkZTUwY2NiNDcifQ=="/>
</p:tagLst>
</file>

<file path=ppt/tags/tag10.xml><?xml version="1.0" encoding="utf-8"?>
<p:tagLst xmlns:a="http://schemas.openxmlformats.org/drawingml/2006/main" xmlns:r="http://schemas.openxmlformats.org/officeDocument/2006/relationships" xmlns:p="http://schemas.openxmlformats.org/presentationml/2006/main">
  <p:tag name="ISLIDE.ICON" val="#182075;#76180;#180088;#147767;"/>
</p:tagLst>
</file>

<file path=ppt/tags/tag11.xml><?xml version="1.0" encoding="utf-8"?>
<p:tagLst xmlns:a="http://schemas.openxmlformats.org/drawingml/2006/main" xmlns:r="http://schemas.openxmlformats.org/officeDocument/2006/relationships" xmlns:p="http://schemas.openxmlformats.org/presentationml/2006/main">
  <p:tag name="ISLIDE.VECTOR" val="#185101;"/>
  <p:tag name="ISLIDE.ICON" val="#47665;"/>
</p:tagLst>
</file>

<file path=ppt/tags/tag12.xml><?xml version="1.0" encoding="utf-8"?>
<p:tagLst xmlns:a="http://schemas.openxmlformats.org/drawingml/2006/main" xmlns:r="http://schemas.openxmlformats.org/officeDocument/2006/relationships" xmlns:p="http://schemas.openxmlformats.org/presentationml/2006/main">
  <p:tag name="ISLIDE.VECTOR" val="#185101;"/>
  <p:tag name="ISLIDE.ICON" val="#180088;"/>
</p:tagLst>
</file>

<file path=ppt/tags/tag13.xml><?xml version="1.0" encoding="utf-8"?>
<p:tagLst xmlns:a="http://schemas.openxmlformats.org/drawingml/2006/main" xmlns:r="http://schemas.openxmlformats.org/officeDocument/2006/relationships" xmlns:p="http://schemas.openxmlformats.org/presentationml/2006/main">
  <p:tag name="ISLIDE.VECTOR" val="#185101;"/>
</p:tagLst>
</file>

<file path=ppt/tags/tag14.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15.xml><?xml version="1.0" encoding="utf-8"?>
<p:tagLst xmlns:a="http://schemas.openxmlformats.org/drawingml/2006/main" xmlns:r="http://schemas.openxmlformats.org/officeDocument/2006/relationships" xmlns:p="http://schemas.openxmlformats.org/presentationml/2006/main">
  <p:tag name="ISLIDE.VECTOR" val="#185101;"/>
</p:tagLst>
</file>

<file path=ppt/tags/tag16.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17.xml><?xml version="1.0" encoding="utf-8"?>
<p:tagLst xmlns:a="http://schemas.openxmlformats.org/drawingml/2006/main" xmlns:r="http://schemas.openxmlformats.org/officeDocument/2006/relationships" xmlns:p="http://schemas.openxmlformats.org/presentationml/2006/main">
  <p:tag name="ISLIDE.VECTOR" val="#185101;"/>
</p:tagLst>
</file>

<file path=ppt/tags/tag18.xml><?xml version="1.0" encoding="utf-8"?>
<p:tagLst xmlns:a="http://schemas.openxmlformats.org/drawingml/2006/main" xmlns:r="http://schemas.openxmlformats.org/officeDocument/2006/relationships" xmlns:p="http://schemas.openxmlformats.org/presentationml/2006/main">
  <p:tag name="ISLIDE.VECTOR" val="#185101;"/>
</p:tagLst>
</file>

<file path=ppt/tags/tag19.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2.xml><?xml version="1.0" encoding="utf-8"?>
<p:tagLst xmlns:a="http://schemas.openxmlformats.org/drawingml/2006/main" xmlns:r="http://schemas.openxmlformats.org/officeDocument/2006/relationships" xmlns:p="http://schemas.openxmlformats.org/presentationml/2006/main">
  <p:tag name="ISLIDE.VECTOR" val="#184519;"/>
</p:tagLst>
</file>

<file path=ppt/tags/tag20.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21.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8073.077165354331,&quot;width&quot;:13081.376377952756}"/>
</p:tagLst>
</file>

<file path=ppt/tags/tag22.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23.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24.xml><?xml version="1.0" encoding="utf-8"?>
<p:tagLst xmlns:a="http://schemas.openxmlformats.org/drawingml/2006/main" xmlns:r="http://schemas.openxmlformats.org/officeDocument/2006/relationships" xmlns:p="http://schemas.openxmlformats.org/presentationml/2006/main">
  <p:tag name="ISLIDE.VECTOR" val="#185101;"/>
</p:tagLst>
</file>

<file path=ppt/tags/tag25.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26.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27.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28.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29.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3.xml><?xml version="1.0" encoding="utf-8"?>
<p:tagLst xmlns:a="http://schemas.openxmlformats.org/drawingml/2006/main" xmlns:r="http://schemas.openxmlformats.org/officeDocument/2006/relationships" xmlns:p="http://schemas.openxmlformats.org/presentationml/2006/main">
  <p:tag name="ISLIDE.VECTOR" val="#184381;"/>
</p:tagLst>
</file>

<file path=ppt/tags/tag30.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31.xml><?xml version="1.0" encoding="utf-8"?>
<p:tagLst xmlns:a="http://schemas.openxmlformats.org/drawingml/2006/main" xmlns:r="http://schemas.openxmlformats.org/officeDocument/2006/relationships" xmlns:p="http://schemas.openxmlformats.org/presentationml/2006/main">
  <p:tag name="ISLIDE.VECTOR" val="#185101;"/>
</p:tagLst>
</file>

<file path=ppt/tags/tag32.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33.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34.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35.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36.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37.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38.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39.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4.xml><?xml version="1.0" encoding="utf-8"?>
<p:tagLst xmlns:a="http://schemas.openxmlformats.org/drawingml/2006/main" xmlns:r="http://schemas.openxmlformats.org/officeDocument/2006/relationships" xmlns:p="http://schemas.openxmlformats.org/presentationml/2006/main">
  <p:tag name="ISLIDE.VECTOR" val="#185101;"/>
</p:tagLst>
</file>

<file path=ppt/tags/tag40.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41.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42.xml><?xml version="1.0" encoding="utf-8"?>
<p:tagLst xmlns:a="http://schemas.openxmlformats.org/drawingml/2006/main" xmlns:r="http://schemas.openxmlformats.org/officeDocument/2006/relationships" xmlns:p="http://schemas.openxmlformats.org/presentationml/2006/main">
  <p:tag name="KSO_WM_UNIT_TABLE_BEAUTIFY" val="smartTable{f942463c-003e-4527-9cef-df1eb56204fc}"/>
  <p:tag name="TABLE_ENDDRAG_ORIGIN_RECT" val="775*664"/>
  <p:tag name="TABLE_ENDDRAG_RECT" val="1076*272*775*664"/>
</p:tagLst>
</file>

<file path=ppt/tags/tag43.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44.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13"/>
  <p:tag name="KSO_WM_UNIT_TEXT_FILL_TYPE" val="1"/>
</p:tagLst>
</file>

<file path=ppt/tags/tag45.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46.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13"/>
  <p:tag name="KSO_WM_UNIT_TEXT_FILL_TYPE" val="1"/>
</p:tagLst>
</file>

<file path=ppt/tags/tag47.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48.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49.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13"/>
  <p:tag name="KSO_WM_UNIT_TEXT_FILL_TYPE" val="1"/>
</p:tagLst>
</file>

<file path=ppt/tags/tag5.xml><?xml version="1.0" encoding="utf-8"?>
<p:tagLst xmlns:a="http://schemas.openxmlformats.org/drawingml/2006/main" xmlns:r="http://schemas.openxmlformats.org/officeDocument/2006/relationships" xmlns:p="http://schemas.openxmlformats.org/presentationml/2006/main">
  <p:tag name="ISLIDE.VECTOR" val="#185101;"/>
</p:tagLst>
</file>

<file path=ppt/tags/tag50.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51.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52.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53.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54.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6.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7.xml><?xml version="1.0" encoding="utf-8"?>
<p:tagLst xmlns:a="http://schemas.openxmlformats.org/drawingml/2006/main" xmlns:r="http://schemas.openxmlformats.org/officeDocument/2006/relationships" xmlns:p="http://schemas.openxmlformats.org/presentationml/2006/main">
  <p:tag name="ISLIDE.VECTOR" val="#185101;"/>
</p:tagLst>
</file>

<file path=ppt/tags/tag8.xml><?xml version="1.0" encoding="utf-8"?>
<p:tagLst xmlns:a="http://schemas.openxmlformats.org/drawingml/2006/main" xmlns:r="http://schemas.openxmlformats.org/officeDocument/2006/relationships" xmlns:p="http://schemas.openxmlformats.org/presentationml/2006/main">
  <p:tag name="ISLIDE.VECTOR" val="#185101;"/>
</p:tagLst>
</file>

<file path=ppt/tags/tag9.xml><?xml version="1.0" encoding="utf-8"?>
<p:tagLst xmlns:a="http://schemas.openxmlformats.org/drawingml/2006/main" xmlns:r="http://schemas.openxmlformats.org/officeDocument/2006/relationships" xmlns:p="http://schemas.openxmlformats.org/presentationml/2006/main">
  <p:tag name="KSO_WM_SLIDE_ITEM_CNT" val="4"/>
</p:tagLst>
</file>

<file path=ppt/theme/theme1.xml><?xml version="1.0" encoding="utf-8"?>
<a:theme xmlns:a="http://schemas.openxmlformats.org/drawingml/2006/main" name="30_BasicColor">
  <a:themeElements>
    <a:clrScheme name="30_BasicColor">
      <a:dk1>
        <a:srgbClr val="5E5E5E"/>
      </a:dk1>
      <a:lt1>
        <a:srgbClr val="003462"/>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f41soct4">
      <a:majorFont>
        <a:latin typeface="思源宋体 CN"/>
        <a:ea typeface="思源宋体 CN"/>
        <a:cs typeface=""/>
      </a:majorFont>
      <a:minorFont>
        <a:latin typeface="思源宋体 CN"/>
        <a:ea typeface="思源宋体 CN"/>
        <a:cs typeface=""/>
      </a:minorFont>
    </a:fontScheme>
    <a:fmtScheme name="30_BasicCol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3200" b="0" i="0" u="none" strike="noStrike" cap="none" spc="0" normalizeH="0" baseline="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50800" tIns="50800" rIns="50800" bIns="50800" numCol="1" spcCol="38100" rtlCol="0" anchor="ctr">
        <a:spAutoFit/>
      </a:bodyPr>
      <a:lstStyle>
        <a:defPPr marL="0" marR="0" indent="0" algn="ctr" defTabSz="2438400" rtl="0" fontAlgn="auto" latinLnBrk="0" hangingPunct="0">
          <a:lnSpc>
            <a:spcPct val="100000"/>
          </a:lnSpc>
          <a:spcBef>
            <a:spcPts val="0"/>
          </a:spcBef>
          <a:spcAft>
            <a:spcPts val="0"/>
          </a:spcAft>
          <a:buClrTx/>
          <a:buSzTx/>
          <a:buFontTx/>
          <a:buNone/>
          <a:defRPr kumimoji="0" sz="2400" b="0" i="0" u="none" strike="noStrike" cap="none" spc="0" normalizeH="0" baseline="0">
            <a:ln>
              <a:noFill/>
            </a:ln>
            <a:solidFill>
              <a:srgbClr val="5E5E5E"/>
            </a:solidFill>
            <a:effectLst/>
            <a:uFillTx/>
            <a:latin typeface="+mn-lt"/>
            <a:ea typeface="+mn-ea"/>
            <a:cs typeface="+mn-cs"/>
            <a:sym typeface="Helvetica Neue" panose="020005030000000200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f41soct4">
      <a:majorFont>
        <a:latin typeface="思源宋体 CN"/>
        <a:ea typeface="思源宋体 CN"/>
        <a:cs typeface=""/>
      </a:majorFont>
      <a:minorFont>
        <a:latin typeface="思源宋体 CN"/>
        <a:ea typeface="思源宋体 CN"/>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f41soct4">
      <a:majorFont>
        <a:latin typeface="思源宋体 CN"/>
        <a:ea typeface="思源宋体 CN"/>
        <a:cs typeface=""/>
      </a:majorFont>
      <a:minorFont>
        <a:latin typeface="思源宋体 CN"/>
        <a:ea typeface="思源宋体 CN"/>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0_BasicColor">
  <a:themeElements>
    <a:clrScheme name="30_BasicColor">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30_BasicColor">
      <a:majorFont>
        <a:latin typeface="Helvetica Neue"/>
        <a:ea typeface="Helvetica Neue"/>
        <a:cs typeface="Helvetica Neue"/>
      </a:majorFont>
      <a:minorFont>
        <a:latin typeface="Helvetica Neue"/>
        <a:ea typeface="Helvetica Neue"/>
        <a:cs typeface="Helvetica Neue"/>
      </a:minorFont>
    </a:fontScheme>
    <a:fmtScheme name="30_BasicCol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50800" tIns="50800" rIns="50800" bIns="50800" numCol="1" spcCol="38100" rtlCol="0" anchor="ctr">
        <a:spAutoFit/>
      </a:bodyPr>
      <a:lstStyle>
        <a:defPPr marL="0" marR="0" indent="0" algn="ctr" defTabSz="2438400" rtl="0" fontAlgn="auto" latinLnBrk="0" hangingPunct="0">
          <a:lnSpc>
            <a:spcPct val="100000"/>
          </a:lnSpc>
          <a:spcBef>
            <a:spcPts val="0"/>
          </a:spcBef>
          <a:spcAft>
            <a:spcPts val="0"/>
          </a:spcAft>
          <a:buClrTx/>
          <a:buSzTx/>
          <a:buFontTx/>
          <a:buNone/>
          <a:defRPr kumimoji="0" sz="2400" b="0" i="0" u="none" strike="noStrike" cap="none" spc="0" normalizeH="0" baseline="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6359</TotalTime>
  <Words>5123</Words>
  <Application>Microsoft Office PowerPoint</Application>
  <PresentationFormat>自定义</PresentationFormat>
  <Paragraphs>617</Paragraphs>
  <Slides>55</Slides>
  <Notes>37</Notes>
  <HiddenSlides>0</HiddenSlides>
  <MMClips>0</MMClips>
  <ScaleCrop>false</ScaleCrop>
  <HeadingPairs>
    <vt:vector size="8" baseType="variant">
      <vt:variant>
        <vt:lpstr>已用的字体</vt:lpstr>
      </vt:variant>
      <vt:variant>
        <vt:i4>12</vt:i4>
      </vt:variant>
      <vt:variant>
        <vt:lpstr>主题</vt:lpstr>
      </vt:variant>
      <vt:variant>
        <vt:i4>3</vt:i4>
      </vt:variant>
      <vt:variant>
        <vt:lpstr>嵌入 OLE 服务器</vt:lpstr>
      </vt:variant>
      <vt:variant>
        <vt:i4>1</vt:i4>
      </vt:variant>
      <vt:variant>
        <vt:lpstr>幻灯片标题</vt:lpstr>
      </vt:variant>
      <vt:variant>
        <vt:i4>55</vt:i4>
      </vt:variant>
    </vt:vector>
  </HeadingPairs>
  <TitlesOfParts>
    <vt:vector size="71" baseType="lpstr">
      <vt:lpstr>Helvetica Neue</vt:lpstr>
      <vt:lpstr>Noto Sans SC Bold</vt:lpstr>
      <vt:lpstr>Noto Sans SC Light</vt:lpstr>
      <vt:lpstr>Noto Sans SC Regular</vt:lpstr>
      <vt:lpstr>汉仪旗黑Y2-35简</vt:lpstr>
      <vt:lpstr>隶书</vt:lpstr>
      <vt:lpstr>思源宋体 CN</vt:lpstr>
      <vt:lpstr>思源宋体 CN Heavy</vt:lpstr>
      <vt:lpstr>宋体</vt:lpstr>
      <vt:lpstr>Arial</vt:lpstr>
      <vt:lpstr>Times New Roman</vt:lpstr>
      <vt:lpstr>Wingdings</vt:lpstr>
      <vt:lpstr>30_BasicColor</vt:lpstr>
      <vt:lpstr>1_Office 主题​​</vt:lpstr>
      <vt:lpstr>自定义设计方案</vt:lpstr>
      <vt:lpstr>Microsoft Visio 2003-2010 绘图</vt:lpstr>
      <vt:lpstr>第3章 基础数据结构</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需替换标题</dc:title>
  <dc:creator>ECUST</dc:creator>
  <cp:lastModifiedBy>ECUST</cp:lastModifiedBy>
  <cp:revision>431</cp:revision>
  <dcterms:created xsi:type="dcterms:W3CDTF">2022-08-26T13:30:00Z</dcterms:created>
  <dcterms:modified xsi:type="dcterms:W3CDTF">2023-01-12T04:09:36Z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28C62CD7DA344E2A83D583D987C49208</vt:lpwstr>
  </property>
  <property fmtid="{D5CDD505-2E9C-101B-9397-08002B2CF9AE}" pid="3" name="KSOProductBuildVer">
    <vt:lpwstr>2052-11.1.0.12302</vt:lpwstr>
  </property>
</Properties>
</file>